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17"/>
  </p:notesMasterIdLst>
  <p:sldIdLst>
    <p:sldId id="2561" r:id="rId2"/>
    <p:sldId id="2563" r:id="rId3"/>
    <p:sldId id="2564" r:id="rId4"/>
    <p:sldId id="2565" r:id="rId5"/>
    <p:sldId id="2566" r:id="rId6"/>
    <p:sldId id="2567" r:id="rId7"/>
    <p:sldId id="2568" r:id="rId8"/>
    <p:sldId id="2570" r:id="rId9"/>
    <p:sldId id="2571" r:id="rId10"/>
    <p:sldId id="2572" r:id="rId11"/>
    <p:sldId id="2574" r:id="rId12"/>
    <p:sldId id="2575" r:id="rId13"/>
    <p:sldId id="2576" r:id="rId14"/>
    <p:sldId id="2581" r:id="rId15"/>
    <p:sldId id="2578"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exical Analysis in Translators: Conceptual Foundations and Practical Implementation for C++ Students" id="{EB7BD6B8-6362-4786-9627-7606E906290C}">
          <p14:sldIdLst>
            <p14:sldId id="2561"/>
          </p14:sldIdLst>
        </p14:section>
        <p14:section name="Understanding Lexical Analysis in Translators" id="{82A4A298-F18B-4966-9BFC-754DE2F82C65}">
          <p14:sldIdLst>
            <p14:sldId id="2563"/>
            <p14:sldId id="2564"/>
            <p14:sldId id="2565"/>
            <p14:sldId id="2566"/>
          </p14:sldIdLst>
        </p14:section>
        <p14:section name="The Importance of Tokenization" id="{22172B69-9810-41A7-87BC-BF2482445DB0}">
          <p14:sldIdLst>
            <p14:sldId id="2567"/>
            <p14:sldId id="2568"/>
            <p14:sldId id="2570"/>
          </p14:sldIdLst>
        </p14:section>
        <p14:section name="Conceptual Steps in Lexical Analysis" id="{F84709C5-5B67-40F3-9AEC-7CEB622BF066}">
          <p14:sldIdLst>
            <p14:sldId id="2571"/>
            <p14:sldId id="2572"/>
            <p14:sldId id="2574"/>
          </p14:sldIdLst>
        </p14:section>
        <p14:section name="Outline of Tokenization in Pseudocode" id="{39CEF16A-6B38-4CF5-BDBE-0941C385CAD3}">
          <p14:sldIdLst>
            <p14:sldId id="2575"/>
            <p14:sldId id="2576"/>
            <p14:sldId id="2581"/>
            <p14:sldId id="2578"/>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4" d="100"/>
          <a:sy n="94" d="100"/>
        </p:scale>
        <p:origin x="6144" y="312"/>
      </p:cViewPr>
      <p:guideLst/>
    </p:cSldViewPr>
  </p:slideViewPr>
  <p:notesTextViewPr>
    <p:cViewPr>
      <p:scale>
        <a:sx n="1" d="1"/>
        <a:sy n="1" d="1"/>
      </p:scale>
      <p:origin x="0" y="0"/>
    </p:cViewPr>
  </p:notesTextViewPr>
  <p:sorterViewPr>
    <p:cViewPr>
      <p:scale>
        <a:sx n="100" d="100"/>
        <a:sy n="100" d="100"/>
      </p:scale>
      <p:origin x="0" y="-1398"/>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02B87D-5915-4963-8BA8-4119CE081063}" type="datetimeFigureOut">
              <a:rPr lang="en-US" smtClean="0"/>
              <a:t>1/28/2026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CE0606-32BD-4979-AC0D-4F90FE1EE631}" type="slidenum">
              <a:rPr lang="en-US" smtClean="0"/>
              <a:t>‹#›</a:t>
            </a:fld>
            <a:endParaRPr lang="en-US"/>
          </a:p>
        </p:txBody>
      </p:sp>
    </p:spTree>
    <p:extLst>
      <p:ext uri="{BB962C8B-B14F-4D97-AF65-F5344CB8AC3E}">
        <p14:creationId xmlns:p14="http://schemas.microsoft.com/office/powerpoint/2010/main" val="46238740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Image source: AI-generated</a:t>
            </a:r>
          </a:p>
        </p:txBody>
      </p:sp>
      <p:sp>
        <p:nvSpPr>
          <p:cNvPr id="4" name="Slide Number Placeholder 3"/>
          <p:cNvSpPr>
            <a:spLocks noGrp="1"/>
          </p:cNvSpPr>
          <p:nvPr>
            <p:ph type="sldNum" sz="quarter" idx="5"/>
          </p:nvPr>
        </p:nvSpPr>
        <p:spPr/>
        <p:txBody>
          <a:bodyPr/>
          <a:lstStyle/>
          <a:p>
            <a:fld id="{C178BB35-BEA0-4DF2-BB1A-C675E444C92A}" type="slidenum">
              <a:rPr lang="en-US" smtClean="0"/>
              <a:t>1</a:t>
            </a:fld>
            <a:endParaRPr lang="en-US"/>
          </a:p>
        </p:txBody>
      </p:sp>
    </p:spTree>
    <p:extLst>
      <p:ext uri="{BB962C8B-B14F-4D97-AF65-F5344CB8AC3E}">
        <p14:creationId xmlns:p14="http://schemas.microsoft.com/office/powerpoint/2010/main" val="385940505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Lexical analyzers process the raw input stream character by character, grouping characters into lexemes based on predefined rules. Techniques such as lookahead and buffering optimize scanning efficiency while handling ambiguous sequences. Efficient scanning algorithms are fundamental to maintaining compilation speed, especially for large codebases.</a:t>
            </a:r>
          </a:p>
        </p:txBody>
      </p:sp>
      <p:sp>
        <p:nvSpPr>
          <p:cNvPr id="4" name="Slide Number Placeholder 3"/>
          <p:cNvSpPr>
            <a:spLocks noGrp="1"/>
          </p:cNvSpPr>
          <p:nvPr>
            <p:ph type="sldNum" sz="quarter" idx="5"/>
          </p:nvPr>
        </p:nvSpPr>
        <p:spPr/>
        <p:txBody>
          <a:bodyPr/>
          <a:lstStyle/>
          <a:p>
            <a:fld id="{C178BB35-BEA0-4DF2-BB1A-C675E444C92A}" type="slidenum">
              <a:rPr lang="en-US" smtClean="0"/>
              <a:t>10</a:t>
            </a:fld>
            <a:endParaRPr lang="en-US"/>
          </a:p>
        </p:txBody>
      </p:sp>
    </p:spTree>
    <p:extLst>
      <p:ext uri="{BB962C8B-B14F-4D97-AF65-F5344CB8AC3E}">
        <p14:creationId xmlns:p14="http://schemas.microsoft.com/office/powerpoint/2010/main" val="41314119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Whitespace and comments typically do not produce tokens; they are recognized and skipped by the lexer to avoid cluttering the token stream. Proper handling of delimiters such as semicolons and braces ensures correct token boundaries. Robust lexical analyzers are designed to efficiently ignore irrelevant inputs without losing synchronization during scanning. 
 Image source: AI-generated</a:t>
            </a:r>
          </a:p>
        </p:txBody>
      </p:sp>
      <p:sp>
        <p:nvSpPr>
          <p:cNvPr id="4" name="Slide Number Placeholder 3"/>
          <p:cNvSpPr>
            <a:spLocks noGrp="1"/>
          </p:cNvSpPr>
          <p:nvPr>
            <p:ph type="sldNum" sz="quarter" idx="5"/>
          </p:nvPr>
        </p:nvSpPr>
        <p:spPr/>
        <p:txBody>
          <a:bodyPr/>
          <a:lstStyle/>
          <a:p>
            <a:fld id="{C178BB35-BEA0-4DF2-BB1A-C675E444C92A}" type="slidenum">
              <a:rPr lang="en-US" smtClean="0"/>
              <a:t>11</a:t>
            </a:fld>
            <a:endParaRPr lang="en-US"/>
          </a:p>
        </p:txBody>
      </p:sp>
    </p:spTree>
    <p:extLst>
      <p:ext uri="{BB962C8B-B14F-4D97-AF65-F5344CB8AC3E}">
        <p14:creationId xmlns:p14="http://schemas.microsoft.com/office/powerpoint/2010/main" val="4431841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High-Level Structure of a Lexical Analyzer, Common Control Flow for Scanning Input, Producing and Returning Tokens to the Parser</a:t>
            </a:r>
          </a:p>
        </p:txBody>
      </p:sp>
      <p:sp>
        <p:nvSpPr>
          <p:cNvPr id="4" name="Slide Number Placeholder 3"/>
          <p:cNvSpPr>
            <a:spLocks noGrp="1"/>
          </p:cNvSpPr>
          <p:nvPr>
            <p:ph type="sldNum" sz="quarter" idx="5"/>
          </p:nvPr>
        </p:nvSpPr>
        <p:spPr/>
        <p:txBody>
          <a:bodyPr/>
          <a:lstStyle/>
          <a:p>
            <a:fld id="{C178BB35-BEA0-4DF2-BB1A-C675E444C92A}" type="slidenum">
              <a:rPr lang="en-US" smtClean="0"/>
              <a:t>12</a:t>
            </a:fld>
            <a:endParaRPr lang="en-US"/>
          </a:p>
        </p:txBody>
      </p:sp>
    </p:spTree>
    <p:extLst>
      <p:ext uri="{BB962C8B-B14F-4D97-AF65-F5344CB8AC3E}">
        <p14:creationId xmlns:p14="http://schemas.microsoft.com/office/powerpoint/2010/main" val="343792180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The lexical analyzer typically consists of initialization, reading input, recognizing tokens, and delivering tokens to the parser modules. The high-level design emphasizes modularity with functions dedicated to scanning, pattern matching, and error handling, enabling clear flow and maintainability.</a:t>
            </a:r>
          </a:p>
        </p:txBody>
      </p:sp>
      <p:sp>
        <p:nvSpPr>
          <p:cNvPr id="4" name="Slide Number Placeholder 3"/>
          <p:cNvSpPr>
            <a:spLocks noGrp="1"/>
          </p:cNvSpPr>
          <p:nvPr>
            <p:ph type="sldNum" sz="quarter" idx="5"/>
          </p:nvPr>
        </p:nvSpPr>
        <p:spPr/>
        <p:txBody>
          <a:bodyPr/>
          <a:lstStyle/>
          <a:p>
            <a:fld id="{C178BB35-BEA0-4DF2-BB1A-C675E444C92A}" type="slidenum">
              <a:rPr lang="en-US" smtClean="0"/>
              <a:t>13</a:t>
            </a:fld>
            <a:endParaRPr lang="en-US"/>
          </a:p>
        </p:txBody>
      </p:sp>
    </p:spTree>
    <p:extLst>
      <p:ext uri="{BB962C8B-B14F-4D97-AF65-F5344CB8AC3E}">
        <p14:creationId xmlns:p14="http://schemas.microsoft.com/office/powerpoint/2010/main" val="33199410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Once a lexeme matches a pattern, the lexer encapsulates the token type, lexeme value, and possibly its position metadata into a token object passed to the parser. The lexer maintains state to support lookahead or backtracking if supported. Efficient token production ensures smooth parser integration and overall compiler performance. 
 Image source: AI-generated</a:t>
            </a:r>
          </a:p>
        </p:txBody>
      </p:sp>
      <p:sp>
        <p:nvSpPr>
          <p:cNvPr id="4" name="Slide Number Placeholder 3"/>
          <p:cNvSpPr>
            <a:spLocks noGrp="1"/>
          </p:cNvSpPr>
          <p:nvPr>
            <p:ph type="sldNum" sz="quarter" idx="5"/>
          </p:nvPr>
        </p:nvSpPr>
        <p:spPr/>
        <p:txBody>
          <a:bodyPr/>
          <a:lstStyle/>
          <a:p>
            <a:fld id="{C178BB35-BEA0-4DF2-BB1A-C675E444C92A}" type="slidenum">
              <a:rPr lang="en-US" smtClean="0"/>
              <a:t>15</a:t>
            </a:fld>
            <a:endParaRPr lang="en-US"/>
          </a:p>
        </p:txBody>
      </p:sp>
    </p:spTree>
    <p:extLst>
      <p:ext uri="{BB962C8B-B14F-4D97-AF65-F5344CB8AC3E}">
        <p14:creationId xmlns:p14="http://schemas.microsoft.com/office/powerpoint/2010/main" val="284581320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Definition and Role in Language Processing, Position of Lexical Analysis in the Compilation Pipeline, Key Terminology: Lexemes, Tokens, Patterns</a:t>
            </a:r>
          </a:p>
        </p:txBody>
      </p:sp>
      <p:sp>
        <p:nvSpPr>
          <p:cNvPr id="4" name="Slide Number Placeholder 3"/>
          <p:cNvSpPr>
            <a:spLocks noGrp="1"/>
          </p:cNvSpPr>
          <p:nvPr>
            <p:ph type="sldNum" sz="quarter" idx="5"/>
          </p:nvPr>
        </p:nvSpPr>
        <p:spPr/>
        <p:txBody>
          <a:bodyPr/>
          <a:lstStyle/>
          <a:p>
            <a:fld id="{C178BB35-BEA0-4DF2-BB1A-C675E444C92A}" type="slidenum">
              <a:rPr lang="en-US" smtClean="0"/>
              <a:t>2</a:t>
            </a:fld>
            <a:endParaRPr lang="en-US"/>
          </a:p>
        </p:txBody>
      </p:sp>
    </p:spTree>
    <p:extLst>
      <p:ext uri="{BB962C8B-B14F-4D97-AF65-F5344CB8AC3E}">
        <p14:creationId xmlns:p14="http://schemas.microsoft.com/office/powerpoint/2010/main" val="189129739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Lexical analysis is the initial phase of a compiler or interpreter where the input source code is read as a stream of characters and divided into meaningful sequences called lexemes. The analyzer converts lexemes into tokens, which are symbolic representations used by the parser for syntax analysis. It plays a critical role in simplifying the complexity of language processing by abstracting detailed characters into high-level tokens, enabling easier syntactic and semantic analysis. 
 Image source: AI-generated</a:t>
            </a:r>
          </a:p>
        </p:txBody>
      </p:sp>
      <p:sp>
        <p:nvSpPr>
          <p:cNvPr id="4" name="Slide Number Placeholder 3"/>
          <p:cNvSpPr>
            <a:spLocks noGrp="1"/>
          </p:cNvSpPr>
          <p:nvPr>
            <p:ph type="sldNum" sz="quarter" idx="5"/>
          </p:nvPr>
        </p:nvSpPr>
        <p:spPr/>
        <p:txBody>
          <a:bodyPr/>
          <a:lstStyle/>
          <a:p>
            <a:fld id="{C178BB35-BEA0-4DF2-BB1A-C675E444C92A}" type="slidenum">
              <a:rPr lang="en-US" smtClean="0"/>
              <a:t>3</a:t>
            </a:fld>
            <a:endParaRPr lang="en-US"/>
          </a:p>
        </p:txBody>
      </p:sp>
    </p:spTree>
    <p:extLst>
      <p:ext uri="{BB962C8B-B14F-4D97-AF65-F5344CB8AC3E}">
        <p14:creationId xmlns:p14="http://schemas.microsoft.com/office/powerpoint/2010/main" val="966279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Lexical analysis is the first phase in the typical multi-stage compilation pipeline, occurring before syntax analysis, semantic analysis, optimization, and code generation. Positioned right after the source code input, it serves as a foundational step that breaks down code into tokens, which the parser relies on. This placement is crucial since errors caught during lexical analysis improve overall compiler robustness by early detection of malformed tokens or illegal characters.</a:t>
            </a:r>
          </a:p>
        </p:txBody>
      </p:sp>
      <p:sp>
        <p:nvSpPr>
          <p:cNvPr id="4" name="Slide Number Placeholder 3"/>
          <p:cNvSpPr>
            <a:spLocks noGrp="1"/>
          </p:cNvSpPr>
          <p:nvPr>
            <p:ph type="sldNum" sz="quarter" idx="5"/>
          </p:nvPr>
        </p:nvSpPr>
        <p:spPr/>
        <p:txBody>
          <a:bodyPr/>
          <a:lstStyle/>
          <a:p>
            <a:fld id="{C178BB35-BEA0-4DF2-BB1A-C675E444C92A}" type="slidenum">
              <a:rPr lang="en-US" smtClean="0"/>
              <a:t>4</a:t>
            </a:fld>
            <a:endParaRPr lang="en-US"/>
          </a:p>
        </p:txBody>
      </p:sp>
    </p:spTree>
    <p:extLst>
      <p:ext uri="{BB962C8B-B14F-4D97-AF65-F5344CB8AC3E}">
        <p14:creationId xmlns:p14="http://schemas.microsoft.com/office/powerpoint/2010/main" val="9535392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lexeme is the contiguous sequence of characters in the source text that matches the pattern for a token. Tokens represent the category or type of lexeme (e.g., an integer literal, identifier, or keyword). Patterns, often defined via regular expressions, describe the syntactic structure lexemes must follow to be recognized as valid tokens. These concepts form the backbone of lexical analysis, enabling precise pattern matching and token generation. 
 Image source: AI-generated</a:t>
            </a:r>
          </a:p>
        </p:txBody>
      </p:sp>
      <p:sp>
        <p:nvSpPr>
          <p:cNvPr id="4" name="Slide Number Placeholder 3"/>
          <p:cNvSpPr>
            <a:spLocks noGrp="1"/>
          </p:cNvSpPr>
          <p:nvPr>
            <p:ph type="sldNum" sz="quarter" idx="5"/>
          </p:nvPr>
        </p:nvSpPr>
        <p:spPr/>
        <p:txBody>
          <a:bodyPr/>
          <a:lstStyle/>
          <a:p>
            <a:fld id="{C178BB35-BEA0-4DF2-BB1A-C675E444C92A}" type="slidenum">
              <a:rPr lang="en-US" smtClean="0"/>
              <a:t>5</a:t>
            </a:fld>
            <a:endParaRPr lang="en-US"/>
          </a:p>
        </p:txBody>
      </p:sp>
    </p:spTree>
    <p:extLst>
      <p:ext uri="{BB962C8B-B14F-4D97-AF65-F5344CB8AC3E}">
        <p14:creationId xmlns:p14="http://schemas.microsoft.com/office/powerpoint/2010/main" val="135332981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Simplifying Syntax Analysis and Parsing, Error Detection and Reporting in Early Stages, Enabling Language-Independent Processing</a:t>
            </a:r>
          </a:p>
        </p:txBody>
      </p:sp>
      <p:sp>
        <p:nvSpPr>
          <p:cNvPr id="4" name="Slide Number Placeholder 3"/>
          <p:cNvSpPr>
            <a:spLocks noGrp="1"/>
          </p:cNvSpPr>
          <p:nvPr>
            <p:ph type="sldNum" sz="quarter" idx="5"/>
          </p:nvPr>
        </p:nvSpPr>
        <p:spPr/>
        <p:txBody>
          <a:bodyPr/>
          <a:lstStyle/>
          <a:p>
            <a:fld id="{C178BB35-BEA0-4DF2-BB1A-C675E444C92A}" type="slidenum">
              <a:rPr lang="en-US" smtClean="0"/>
              <a:t>6</a:t>
            </a:fld>
            <a:endParaRPr lang="en-US"/>
          </a:p>
        </p:txBody>
      </p:sp>
    </p:spTree>
    <p:extLst>
      <p:ext uri="{BB962C8B-B14F-4D97-AF65-F5344CB8AC3E}">
        <p14:creationId xmlns:p14="http://schemas.microsoft.com/office/powerpoint/2010/main" val="31021674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Tokenization reduces the complexity of parsing by transforming raw source code into a manageable stream of tokens. This simplification allows parsers to work with distinct symbols instead of raw characters, facilitating the use of formal grammar rules and parser generators. It improves parsing efficiency and accuracy, as tokens abstract irrelevant details like whitespace and comments. 
 Image source: AI-generated</a:t>
            </a:r>
          </a:p>
        </p:txBody>
      </p:sp>
      <p:sp>
        <p:nvSpPr>
          <p:cNvPr id="4" name="Slide Number Placeholder 3"/>
          <p:cNvSpPr>
            <a:spLocks noGrp="1"/>
          </p:cNvSpPr>
          <p:nvPr>
            <p:ph type="sldNum" sz="quarter" idx="5"/>
          </p:nvPr>
        </p:nvSpPr>
        <p:spPr/>
        <p:txBody>
          <a:bodyPr/>
          <a:lstStyle/>
          <a:p>
            <a:fld id="{C178BB35-BEA0-4DF2-BB1A-C675E444C92A}" type="slidenum">
              <a:rPr lang="en-US" smtClean="0"/>
              <a:t>7</a:t>
            </a:fld>
            <a:endParaRPr lang="en-US"/>
          </a:p>
        </p:txBody>
      </p:sp>
    </p:spTree>
    <p:extLst>
      <p:ext uri="{BB962C8B-B14F-4D97-AF65-F5344CB8AC3E}">
        <p14:creationId xmlns:p14="http://schemas.microsoft.com/office/powerpoint/2010/main" val="21290298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A well-designed lexical analyzer abstracts language-specific character sequences into tokens, enabling language-independent parsing and analysis modules. This separation allows the reuse of parsers and semantic analyzers across different languages with only the lexer adapted. Modern compiler infrastructures frequently adopt this modular approach for flexibility and scalability. 
 Image source: AI-generated</a:t>
            </a:r>
          </a:p>
        </p:txBody>
      </p:sp>
      <p:sp>
        <p:nvSpPr>
          <p:cNvPr id="4" name="Slide Number Placeholder 3"/>
          <p:cNvSpPr>
            <a:spLocks noGrp="1"/>
          </p:cNvSpPr>
          <p:nvPr>
            <p:ph type="sldNum" sz="quarter" idx="5"/>
          </p:nvPr>
        </p:nvSpPr>
        <p:spPr/>
        <p:txBody>
          <a:bodyPr/>
          <a:lstStyle/>
          <a:p>
            <a:fld id="{C178BB35-BEA0-4DF2-BB1A-C675E444C92A}" type="slidenum">
              <a:rPr lang="en-US" smtClean="0"/>
              <a:t>8</a:t>
            </a:fld>
            <a:endParaRPr lang="en-US"/>
          </a:p>
        </p:txBody>
      </p:sp>
    </p:spTree>
    <p:extLst>
      <p:ext uri="{BB962C8B-B14F-4D97-AF65-F5344CB8AC3E}">
        <p14:creationId xmlns:p14="http://schemas.microsoft.com/office/powerpoint/2010/main" val="1880647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Input Stream Scanning and Character Grouping, Matching Patterns to Token Types, Handling Whitespace, Comments, and Delimiters</a:t>
            </a:r>
          </a:p>
        </p:txBody>
      </p:sp>
      <p:sp>
        <p:nvSpPr>
          <p:cNvPr id="4" name="Slide Number Placeholder 3"/>
          <p:cNvSpPr>
            <a:spLocks noGrp="1"/>
          </p:cNvSpPr>
          <p:nvPr>
            <p:ph type="sldNum" sz="quarter" idx="5"/>
          </p:nvPr>
        </p:nvSpPr>
        <p:spPr/>
        <p:txBody>
          <a:bodyPr/>
          <a:lstStyle/>
          <a:p>
            <a:fld id="{C178BB35-BEA0-4DF2-BB1A-C675E444C92A}" type="slidenum">
              <a:rPr lang="en-US" smtClean="0"/>
              <a:t>9</a:t>
            </a:fld>
            <a:endParaRPr lang="en-US"/>
          </a:p>
        </p:txBody>
      </p:sp>
    </p:spTree>
    <p:extLst>
      <p:ext uri="{BB962C8B-B14F-4D97-AF65-F5344CB8AC3E}">
        <p14:creationId xmlns:p14="http://schemas.microsoft.com/office/powerpoint/2010/main" val="409516339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Title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2999" y="5172773"/>
            <a:ext cx="9906001" cy="770827"/>
          </a:xfrm>
        </p:spPr>
        <p:txBody>
          <a:bodyPr vert="horz" lIns="91440" tIns="45720" rIns="91440" bIns="45720" rtlCol="0" anchor="t">
            <a:normAutofit/>
          </a:bodyPr>
          <a:lstStyle>
            <a:lvl1pPr>
              <a:defRPr lang="en-US" sz="5400" dirty="0">
                <a:latin typeface="+mj-lt"/>
                <a:cs typeface="Mongolian Baiti" panose="03000500000000000000" pitchFamily="66" charset="0"/>
              </a:defRPr>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2999" y="4600446"/>
            <a:ext cx="9906001" cy="398304"/>
          </a:xfrm>
        </p:spPr>
        <p:txBody>
          <a:bodyPr vert="horz" lIns="91440" tIns="45720" rIns="91440" bIns="45720" rtlCol="0" anchor="b">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1143001" y="685800"/>
            <a:ext cx="9906000" cy="3716559"/>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1B5B8C48-05E9-5280-3F6A-22F8BCBB477E}"/>
              </a:ext>
            </a:extLst>
          </p:cNvPr>
          <p:cNvSpPr>
            <a:spLocks noGrp="1"/>
          </p:cNvSpPr>
          <p:nvPr>
            <p:ph type="ftr" sz="quarter" idx="15"/>
          </p:nvPr>
        </p:nvSpPr>
        <p:spPr/>
        <p:txBody>
          <a:bodyPr/>
          <a:lstStyle>
            <a:lvl1pPr>
              <a:defRPr sz="1000"/>
            </a:lvl1pPr>
          </a:lstStyle>
          <a:p>
            <a:endParaRPr lang="en-US" sz="1000" dirty="0"/>
          </a:p>
        </p:txBody>
      </p:sp>
      <p:sp>
        <p:nvSpPr>
          <p:cNvPr id="7" name="Date Placeholder 6">
            <a:extLst>
              <a:ext uri="{FF2B5EF4-FFF2-40B4-BE49-F238E27FC236}">
                <a16:creationId xmlns:a16="http://schemas.microsoft.com/office/drawing/2014/main" id="{1AA6C9C7-A264-237A-7F3C-46E6A7A9646D}"/>
              </a:ext>
            </a:extLst>
          </p:cNvPr>
          <p:cNvSpPr>
            <a:spLocks noGrp="1"/>
          </p:cNvSpPr>
          <p:nvPr>
            <p:ph type="dt" sz="half" idx="14"/>
          </p:nvPr>
        </p:nvSpPr>
        <p:spPr/>
        <p:txBody>
          <a:bodyPr/>
          <a:lstStyle>
            <a:lvl1pPr>
              <a:defRPr sz="1000"/>
            </a:lvl1pPr>
          </a:lstStyle>
          <a:p>
            <a:fld id="{2953A48D-8978-4B7F-8BA5-7DDC44F9988C}" type="datetime1">
              <a:rPr lang="en-US" smtClean="0"/>
              <a:t>1/28/2026</a:t>
            </a:fld>
            <a:endParaRPr lang="en-US" sz="1000" dirty="0"/>
          </a:p>
        </p:txBody>
      </p:sp>
      <p:sp>
        <p:nvSpPr>
          <p:cNvPr id="9" name="Slide Number Placeholder 8">
            <a:extLst>
              <a:ext uri="{FF2B5EF4-FFF2-40B4-BE49-F238E27FC236}">
                <a16:creationId xmlns:a16="http://schemas.microsoft.com/office/drawing/2014/main" id="{47BC820F-C031-6832-5CA0-B972903E0D5F}"/>
              </a:ext>
            </a:extLst>
          </p:cNvPr>
          <p:cNvSpPr>
            <a:spLocks noGrp="1"/>
          </p:cNvSpPr>
          <p:nvPr>
            <p:ph type="sldNum" sz="quarter" idx="16"/>
          </p:nvPr>
        </p:nvSpPr>
        <p:spPr/>
        <p:txBody>
          <a:bodyPr/>
          <a:lstStyle>
            <a:lvl1pPr>
              <a:defRPr sz="1000"/>
            </a:lvl1pPr>
          </a:lstStyle>
          <a:p>
            <a:fld id="{AEAA3239-9EA4-4A65-A281-97F994456D9F}" type="slidenum">
              <a:rPr lang="en-US" smtClean="0"/>
              <a:pPr/>
              <a:t>‹#›</a:t>
            </a:fld>
            <a:endParaRPr lang="en-US" sz="1000" dirty="0"/>
          </a:p>
        </p:txBody>
      </p:sp>
      <p:cxnSp>
        <p:nvCxnSpPr>
          <p:cNvPr id="4" name="Straight Connector 3">
            <a:extLst>
              <a:ext uri="{FF2B5EF4-FFF2-40B4-BE49-F238E27FC236}">
                <a16:creationId xmlns:a16="http://schemas.microsoft.com/office/drawing/2014/main" id="{B2008A96-F52F-AB95-8185-940BB21AA1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0373539"/>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ection Header 2">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b">
            <a:normAutofit/>
          </a:bodyPr>
          <a:lstStyle>
            <a:lvl1pPr>
              <a:defRPr lang="en-US" sz="7400" dirty="0">
                <a:solidFill>
                  <a:schemeClr val="accent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F4D7CA4D-0419-44B1-A572-E2F0F89C5403}"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2125937"/>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ection Header 3">
    <p:bg>
      <p:bgPr>
        <a:solidFill>
          <a:schemeClr val="tx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ctr">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3E86A8F3-65F3-4EB9-869C-76CEE4BDD77C}"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accent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97194745"/>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1143000" y="685800"/>
            <a:ext cx="4343400" cy="5257800"/>
          </a:xfrm>
        </p:spPr>
        <p:txBody>
          <a:bodyPr anchor="ctr">
            <a:normAutofit/>
          </a:bodyPr>
          <a:lstStyle>
            <a:lvl1pPr>
              <a:defRPr sz="3600"/>
            </a:lvl1pPr>
          </a:lstStyle>
          <a:p>
            <a:r>
              <a:rPr lang="en-US" dirty="0"/>
              <a:t>Click to edit Master title style</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6096000" y="685801"/>
            <a:ext cx="4953000" cy="5257800"/>
          </a:xfrm>
        </p:spPr>
        <p:txBody>
          <a:bodyPr anchor="ctr">
            <a:normAutofit/>
          </a:bodyPr>
          <a:lstStyle>
            <a:lvl1pPr marL="457200" indent="-457200">
              <a:buClr>
                <a:schemeClr val="accent1"/>
              </a:buClr>
              <a:buFont typeface="+mj-lt"/>
              <a:buAutoNum type="arabicPeriod"/>
              <a:defRPr sz="1800"/>
            </a:lvl1pPr>
            <a:lvl2pPr marL="685800" indent="-4572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marL="1257300" indent="-342900">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1" y="6400800"/>
            <a:ext cx="990599" cy="457200"/>
          </a:xfrm>
        </p:spPr>
        <p:txBody>
          <a:bodyPr/>
          <a:lstStyle/>
          <a:p>
            <a:fld id="{8B41A39F-C131-47B8-AEC1-526A80C18BBA}" type="datetime1">
              <a:rPr lang="en-US" smtClean="0"/>
              <a:t>1/28/2026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CEEAC3E4-34A4-BAF1-4CEC-F3578B7F260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232663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Agenda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4019F8-742E-9EEF-F591-C9666AC32AF1}"/>
              </a:ext>
            </a:extLst>
          </p:cNvPr>
          <p:cNvSpPr>
            <a:spLocks noGrp="1"/>
          </p:cNvSpPr>
          <p:nvPr>
            <p:ph type="title"/>
          </p:nvPr>
        </p:nvSpPr>
        <p:spPr>
          <a:xfrm>
            <a:off x="5132492" y="685800"/>
            <a:ext cx="5916508" cy="1705362"/>
          </a:xfrm>
        </p:spPr>
        <p:txBody>
          <a:bodyPr anchor="b">
            <a:normAutofit/>
          </a:bodyPr>
          <a:lstStyle>
            <a:lvl1pPr>
              <a:defRPr sz="3600"/>
            </a:lvl1pPr>
          </a:lstStyle>
          <a:p>
            <a:r>
              <a:rPr lang="en-US" dirty="0"/>
              <a:t>Click to edit Master title style</a:t>
            </a:r>
          </a:p>
        </p:txBody>
      </p:sp>
      <p:sp>
        <p:nvSpPr>
          <p:cNvPr id="10" name="Picture Placeholder 9">
            <a:extLst>
              <a:ext uri="{FF2B5EF4-FFF2-40B4-BE49-F238E27FC236}">
                <a16:creationId xmlns:a16="http://schemas.microsoft.com/office/drawing/2014/main" id="{DD26684C-23E4-F6A1-5A03-70AE7BEA72CA}"/>
              </a:ext>
            </a:extLst>
          </p:cNvPr>
          <p:cNvSpPr>
            <a:spLocks noGrp="1"/>
          </p:cNvSpPr>
          <p:nvPr>
            <p:ph type="pic" sz="quarter" idx="14" hasCustomPrompt="1"/>
          </p:nvPr>
        </p:nvSpPr>
        <p:spPr>
          <a:xfrm>
            <a:off x="1143000" y="685800"/>
            <a:ext cx="327747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7" name="Content Placeholder 6">
            <a:extLst>
              <a:ext uri="{FF2B5EF4-FFF2-40B4-BE49-F238E27FC236}">
                <a16:creationId xmlns:a16="http://schemas.microsoft.com/office/drawing/2014/main" id="{28C8B19A-6FC1-2B71-0BFB-9274CBF396B9}"/>
              </a:ext>
            </a:extLst>
          </p:cNvPr>
          <p:cNvSpPr>
            <a:spLocks noGrp="1"/>
          </p:cNvSpPr>
          <p:nvPr>
            <p:ph sz="quarter" idx="13"/>
          </p:nvPr>
        </p:nvSpPr>
        <p:spPr>
          <a:xfrm>
            <a:off x="5132493" y="2574043"/>
            <a:ext cx="5916507" cy="3369557"/>
          </a:xfrm>
        </p:spPr>
        <p:txBody>
          <a:bodyPr>
            <a:normAutofit/>
          </a:bodyPr>
          <a:lstStyle>
            <a:lvl1pPr marL="457200" indent="-457200">
              <a:buClr>
                <a:schemeClr val="accent1"/>
              </a:buClr>
              <a:buFont typeface="+mj-lt"/>
              <a:buAutoNum type="arabicPeriod"/>
              <a:defRPr sz="1800"/>
            </a:lvl1pPr>
            <a:lvl2pPr marL="571500" indent="-342900">
              <a:buClr>
                <a:schemeClr val="accent1"/>
              </a:buClr>
              <a:buFont typeface="+mj-lt"/>
              <a:buAutoNum type="arabicPeriod"/>
              <a:defRPr sz="1800"/>
            </a:lvl2pPr>
            <a:lvl3pPr marL="800100" indent="-342900">
              <a:buClr>
                <a:schemeClr val="accent1"/>
              </a:buClr>
              <a:buFont typeface="+mj-lt"/>
              <a:buAutoNum type="arabicPeriod"/>
              <a:defRPr sz="1800"/>
            </a:lvl3pPr>
            <a:lvl4pPr marL="1028700" indent="-342900">
              <a:buClr>
                <a:schemeClr val="accent1"/>
              </a:buClr>
              <a:buFont typeface="+mj-lt"/>
              <a:buAutoNum type="arabicPeriod"/>
              <a:defRPr sz="1800"/>
            </a:lvl4pPr>
            <a:lvl5pPr>
              <a:buClr>
                <a:schemeClr val="accent1"/>
              </a:buClr>
              <a:buFont typeface="+mj-lt"/>
              <a:buAutoNum type="arabicPeriod"/>
              <a:defRPr sz="18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0B12CFE6-D05E-5478-B3A4-81DC4DCD7410}"/>
              </a:ext>
            </a:extLst>
          </p:cNvPr>
          <p:cNvSpPr>
            <a:spLocks noGrp="1"/>
          </p:cNvSpPr>
          <p:nvPr>
            <p:ph type="ftr" sz="quarter" idx="11"/>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6CC77F2D-39D2-22F7-CF0B-39D63EBF00B7}"/>
              </a:ext>
            </a:extLst>
          </p:cNvPr>
          <p:cNvSpPr>
            <a:spLocks noGrp="1"/>
          </p:cNvSpPr>
          <p:nvPr>
            <p:ph type="dt" sz="half" idx="10"/>
          </p:nvPr>
        </p:nvSpPr>
        <p:spPr>
          <a:xfrm>
            <a:off x="10058400" y="6400800"/>
            <a:ext cx="990600" cy="457200"/>
          </a:xfrm>
        </p:spPr>
        <p:txBody>
          <a:bodyPr/>
          <a:lstStyle/>
          <a:p>
            <a:fld id="{A877CDC7-E2DA-405F-BDB4-4ED43CAA16E6}" type="datetime1">
              <a:rPr lang="en-US" smtClean="0"/>
              <a:t>1/28/2026</a:t>
            </a:fld>
            <a:endParaRPr lang="en-US" dirty="0"/>
          </a:p>
        </p:txBody>
      </p:sp>
      <p:sp>
        <p:nvSpPr>
          <p:cNvPr id="5" name="Slide Number Placeholder 4">
            <a:extLst>
              <a:ext uri="{FF2B5EF4-FFF2-40B4-BE49-F238E27FC236}">
                <a16:creationId xmlns:a16="http://schemas.microsoft.com/office/drawing/2014/main" id="{626B86D3-24E1-029E-BA22-9F17F9517D65}"/>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8522FD4-D873-5880-85CA-81907402906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7161558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 2">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9095FE81-352A-04EE-D805-C0A4E238235A}"/>
              </a:ext>
            </a:extLst>
          </p:cNvPr>
          <p:cNvSpPr>
            <a:spLocks noGrp="1"/>
          </p:cNvSpPr>
          <p:nvPr>
            <p:ph type="title"/>
          </p:nvPr>
        </p:nvSpPr>
        <p:spPr>
          <a:xfrm>
            <a:off x="1143001" y="2438397"/>
            <a:ext cx="6623435" cy="1156423"/>
          </a:xfrm>
        </p:spPr>
        <p:txBody>
          <a:bodyPr anchor="b"/>
          <a:lstStyle/>
          <a:p>
            <a:r>
              <a:rPr lang="en-US"/>
              <a:t>Click to edit Master title style</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25ECE14C-6B0B-4298-B34D-766A34529CDF}"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8EE849E-3DB2-6D09-829E-63D97DAF47A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
        <p:nvSpPr>
          <p:cNvPr id="9" name="Content Placeholder 7">
            <a:extLst>
              <a:ext uri="{FF2B5EF4-FFF2-40B4-BE49-F238E27FC236}">
                <a16:creationId xmlns:a16="http://schemas.microsoft.com/office/drawing/2014/main" id="{53380E56-1E9F-BBE4-3737-14FD20DDE33F}"/>
              </a:ext>
            </a:extLst>
          </p:cNvPr>
          <p:cNvSpPr>
            <a:spLocks noGrp="1"/>
          </p:cNvSpPr>
          <p:nvPr>
            <p:ph sz="quarter" idx="14"/>
          </p:nvPr>
        </p:nvSpPr>
        <p:spPr>
          <a:xfrm>
            <a:off x="1143000" y="3777702"/>
            <a:ext cx="4659735" cy="1632498"/>
          </a:xfrm>
        </p:spPr>
        <p:txBody>
          <a:bodyPr/>
          <a:lstStyle>
            <a:lvl1pPr>
              <a:spcBef>
                <a:spcPts val="0"/>
              </a:spcBef>
              <a:buNone/>
              <a:defRPr/>
            </a:lvl1pPr>
            <a:lvl2pPr>
              <a:spcBef>
                <a:spcPts val="0"/>
              </a:spcBef>
              <a:buNone/>
              <a:defRPr/>
            </a:lvl2pPr>
            <a:lvl3pPr>
              <a:spcBef>
                <a:spcPts val="0"/>
              </a:spcBef>
              <a:buNone/>
              <a:defRPr/>
            </a:lvl3pPr>
            <a:lvl4pPr>
              <a:spcBef>
                <a:spcPts val="0"/>
              </a:spcBef>
              <a:buNone/>
              <a:defRPr/>
            </a:lvl4pPr>
            <a:lvl5pPr>
              <a:spcBef>
                <a:spcPts val="0"/>
              </a:spcBef>
              <a:buNone/>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87243303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Cont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3506558" cy="3456894"/>
          </a:xfrm>
        </p:spPr>
        <p:txBody>
          <a:bodyPr anchor="t">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D42D62A0-8127-CE86-0633-0D65E1E136F7}"/>
              </a:ext>
            </a:extLst>
          </p:cNvPr>
          <p:cNvSpPr>
            <a:spLocks noGrp="1"/>
          </p:cNvSpPr>
          <p:nvPr>
            <p:ph sz="quarter" idx="13"/>
          </p:nvPr>
        </p:nvSpPr>
        <p:spPr>
          <a:xfrm>
            <a:off x="5402777" y="685800"/>
            <a:ext cx="4956175" cy="346121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D76CF820-C7DB-421D-8FD6-C430A9B1C2AC}"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F077C1-74FA-7247-9C7C-6A14D1FE584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716012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Content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62471" y="2102780"/>
            <a:ext cx="3923455" cy="3840819"/>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FFB4667A-FE47-8556-FD3A-55FDBA801D76}"/>
              </a:ext>
            </a:extLst>
          </p:cNvPr>
          <p:cNvSpPr>
            <a:spLocks noGrp="1"/>
          </p:cNvSpPr>
          <p:nvPr>
            <p:ph sz="quarter" idx="13"/>
          </p:nvPr>
        </p:nvSpPr>
        <p:spPr>
          <a:xfrm>
            <a:off x="5797941" y="685800"/>
            <a:ext cx="5251059"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F0E63EA5-332D-4604-BD2D-34B00B234EDE}"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60DACAA-0808-2D60-12F2-52C968353E1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739253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Content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1" y="702859"/>
            <a:ext cx="3048000" cy="5219330"/>
          </a:xfrm>
        </p:spPr>
        <p:txBody>
          <a:bodyPr anchor="b">
            <a:normAutofit/>
          </a:bodyPr>
          <a:lstStyle>
            <a:lvl1pPr>
              <a:defRPr sz="3600"/>
            </a:lvl1pPr>
          </a:lstStyle>
          <a:p>
            <a:r>
              <a:rPr lang="en-US" dirty="0"/>
              <a:t>Click to edit Master title style</a:t>
            </a:r>
          </a:p>
        </p:txBody>
      </p:sp>
      <p:sp>
        <p:nvSpPr>
          <p:cNvPr id="8" name="Content Placeholder 7">
            <a:extLst>
              <a:ext uri="{FF2B5EF4-FFF2-40B4-BE49-F238E27FC236}">
                <a16:creationId xmlns:a16="http://schemas.microsoft.com/office/drawing/2014/main" id="{C6F072A2-EBC7-B7EA-DA98-BAC0AA46E7A4}"/>
              </a:ext>
            </a:extLst>
          </p:cNvPr>
          <p:cNvSpPr>
            <a:spLocks noGrp="1"/>
          </p:cNvSpPr>
          <p:nvPr>
            <p:ph sz="quarter" idx="13"/>
          </p:nvPr>
        </p:nvSpPr>
        <p:spPr>
          <a:xfrm>
            <a:off x="4928417" y="724270"/>
            <a:ext cx="6120583" cy="521933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05145CA3-1D95-48B1-8239-73BFDAEAE6AF}"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103579D9-BC9D-2B0D-42FA-B8F3791ECB8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46513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Content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707549"/>
            <a:ext cx="2590800" cy="5236051"/>
          </a:xfrm>
        </p:spPr>
        <p:txBody>
          <a:bodyPr anchor="b">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8C71126E-AEFA-B45A-CD39-AC1315E03339}"/>
              </a:ext>
            </a:extLst>
          </p:cNvPr>
          <p:cNvSpPr>
            <a:spLocks noGrp="1"/>
          </p:cNvSpPr>
          <p:nvPr>
            <p:ph sz="quarter" idx="13"/>
          </p:nvPr>
        </p:nvSpPr>
        <p:spPr>
          <a:xfrm>
            <a:off x="4445817" y="708184"/>
            <a:ext cx="6603184" cy="523541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p>
            <a:fld id="{1B80F9BF-B0F8-4A9E-9210-E35AD48EB15E}"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92C2954-C801-2F12-6B41-2D0F2CDE902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122981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p:cSld name="Content with Pictur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8331931" y="719137"/>
            <a:ext cx="2717068" cy="1858941"/>
          </a:xfrm>
        </p:spPr>
        <p:txBody>
          <a:bodyPr anchor="t"/>
          <a:lstStyle/>
          <a:p>
            <a:r>
              <a:rPr lang="en-US"/>
              <a:t>Click to edit Master title style</a:t>
            </a:r>
            <a:endParaRPr lang="en-US" dirty="0"/>
          </a:p>
        </p:txBody>
      </p:sp>
      <p:sp>
        <p:nvSpPr>
          <p:cNvPr id="10" name="Picture Placeholder 9">
            <a:extLst>
              <a:ext uri="{FF2B5EF4-FFF2-40B4-BE49-F238E27FC236}">
                <a16:creationId xmlns:a16="http://schemas.microsoft.com/office/drawing/2014/main" id="{3CA946DA-5AE8-39E2-3ADD-B8F06308C1C6}"/>
              </a:ext>
            </a:extLst>
          </p:cNvPr>
          <p:cNvSpPr>
            <a:spLocks noGrp="1"/>
          </p:cNvSpPr>
          <p:nvPr>
            <p:ph type="pic" sz="quarter" idx="13" hasCustomPrompt="1"/>
          </p:nvPr>
        </p:nvSpPr>
        <p:spPr>
          <a:xfrm>
            <a:off x="1143000"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6E0D00CE-C191-6DE5-9D82-7EFB59BC3739}"/>
              </a:ext>
            </a:extLst>
          </p:cNvPr>
          <p:cNvSpPr>
            <a:spLocks noGrp="1"/>
          </p:cNvSpPr>
          <p:nvPr>
            <p:ph sz="quarter" idx="14"/>
          </p:nvPr>
        </p:nvSpPr>
        <p:spPr>
          <a:xfrm>
            <a:off x="8326957"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48450" y="6400800"/>
            <a:ext cx="995575" cy="457200"/>
          </a:xfrm>
        </p:spPr>
        <p:txBody>
          <a:bodyPr/>
          <a:lstStyle>
            <a:lvl1pPr>
              <a:defRPr>
                <a:solidFill>
                  <a:schemeClr val="tx1"/>
                </a:solidFill>
                <a:effectLst/>
              </a:defRPr>
            </a:lvl1pPr>
          </a:lstStyle>
          <a:p>
            <a:fld id="{7030F05D-1D3B-4C2E-9FFA-DE29ED956270}"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4025" y="6400800"/>
            <a:ext cx="995575"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1AC5C24-4394-5215-8F84-119942C28BC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6370610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Content">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p:txBody>
          <a:bodyPr anchor="t"/>
          <a:lstStyle/>
          <a:p>
            <a:r>
              <a:rPr lang="en-US"/>
              <a:t>Click to edit Master title style</a:t>
            </a:r>
            <a:endParaRPr lang="en-US" dirty="0"/>
          </a:p>
        </p:txBody>
      </p:sp>
      <p:sp>
        <p:nvSpPr>
          <p:cNvPr id="3" name="Content Placeholder 2">
            <a:extLst>
              <a:ext uri="{FF2B5EF4-FFF2-40B4-BE49-F238E27FC236}">
                <a16:creationId xmlns:a16="http://schemas.microsoft.com/office/drawing/2014/main" id="{6C2DD052-3E45-E789-01F8-33250024ECBD}"/>
              </a:ext>
            </a:extLst>
          </p:cNvPr>
          <p:cNvSpPr>
            <a:spLocks noGrp="1"/>
          </p:cNvSpPr>
          <p:nvPr>
            <p:ph idx="1"/>
          </p:nvPr>
        </p:nvSpPr>
        <p:spPr>
          <a:xfrm>
            <a:off x="1142999" y="1905008"/>
            <a:ext cx="9906001" cy="4038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p:txBody>
          <a:bodyPr/>
          <a:lstStyle/>
          <a:p>
            <a:fld id="{E676A767-B18A-4D25-AB71-95C362FFA6CA}"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1E99ED41-DFA2-8D2F-7F31-B856DB6B81A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4760121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1"/>
            <a:ext cx="2717067" cy="1892277"/>
          </a:xfrm>
        </p:spPr>
        <p:txBody>
          <a:bodyPr anchor="t"/>
          <a:lstStyle/>
          <a:p>
            <a:r>
              <a:rPr lang="en-US" dirty="0"/>
              <a:t>Click to edit Master title style</a:t>
            </a:r>
          </a:p>
        </p:txBody>
      </p:sp>
      <p:sp>
        <p:nvSpPr>
          <p:cNvPr id="11" name="Content Placeholder 7">
            <a:extLst>
              <a:ext uri="{FF2B5EF4-FFF2-40B4-BE49-F238E27FC236}">
                <a16:creationId xmlns:a16="http://schemas.microsoft.com/office/drawing/2014/main" id="{B3FABB3D-30D3-4F01-12AE-0D7193700279}"/>
              </a:ext>
            </a:extLst>
          </p:cNvPr>
          <p:cNvSpPr>
            <a:spLocks noGrp="1"/>
          </p:cNvSpPr>
          <p:nvPr>
            <p:ph sz="quarter" idx="16"/>
          </p:nvPr>
        </p:nvSpPr>
        <p:spPr>
          <a:xfrm>
            <a:off x="1143000" y="2793033"/>
            <a:ext cx="2717068" cy="2833042"/>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Picture Placeholder 9">
            <a:extLst>
              <a:ext uri="{FF2B5EF4-FFF2-40B4-BE49-F238E27FC236}">
                <a16:creationId xmlns:a16="http://schemas.microsoft.com/office/drawing/2014/main" id="{DF247FF5-7041-6BAC-2B24-D38B5823FDD0}"/>
              </a:ext>
            </a:extLst>
          </p:cNvPr>
          <p:cNvSpPr>
            <a:spLocks noGrp="1"/>
          </p:cNvSpPr>
          <p:nvPr>
            <p:ph type="pic" sz="quarter" idx="15" hasCustomPrompt="1"/>
          </p:nvPr>
        </p:nvSpPr>
        <p:spPr>
          <a:xfrm>
            <a:off x="4572085" y="685800"/>
            <a:ext cx="647691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399" y="6400800"/>
            <a:ext cx="990600" cy="457200"/>
          </a:xfrm>
        </p:spPr>
        <p:txBody>
          <a:bodyPr/>
          <a:lstStyle>
            <a:lvl1pPr>
              <a:defRPr>
                <a:solidFill>
                  <a:schemeClr val="tx1"/>
                </a:solidFill>
                <a:effectLst/>
              </a:defRPr>
            </a:lvl1pPr>
          </a:lstStyle>
          <a:p>
            <a:fld id="{1B2FE6D2-B81D-4429-A41B-DCED2913EA16}"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22B7EA7-2EEF-FFC6-041D-2A5C4363724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851130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Content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7762" y="4495800"/>
            <a:ext cx="3209368" cy="1447800"/>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799"/>
            <a:ext cx="9901238" cy="359504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572087" y="4495800"/>
            <a:ext cx="6476914" cy="1430536"/>
          </a:xfrm>
        </p:spPr>
        <p:txBody>
          <a:bodyPr vert="horz" lIns="91440" tIns="45720" rIns="91440" bIns="45720" rtlCol="0">
            <a:normAutofit/>
          </a:bodyPr>
          <a:lstStyle>
            <a:lvl1pPr marL="0" indent="0">
              <a:spcBef>
                <a:spcPts val="0"/>
              </a:spcBef>
              <a:buNone/>
              <a:defRPr lang="en-US" dirty="0"/>
            </a:lvl1pPr>
            <a:lvl2pPr marL="228600" indent="0">
              <a:spcBef>
                <a:spcPts val="0"/>
              </a:spcBef>
              <a:buNone/>
              <a:defRPr lang="en-US" dirty="0"/>
            </a:lvl2pPr>
            <a:lvl3pPr marL="457200" indent="0">
              <a:spcBef>
                <a:spcPts val="0"/>
              </a:spcBef>
              <a:buNone/>
              <a:defRPr lang="en-US" dirty="0"/>
            </a:lvl3pPr>
            <a:lvl4pPr marL="685800" indent="0">
              <a:spcBef>
                <a:spcPts val="0"/>
              </a:spcBef>
              <a:buNone/>
              <a:defRPr lang="en-US" dirty="0"/>
            </a:lvl4pPr>
            <a:lvl5pPr marL="914400" indent="0">
              <a:spcBef>
                <a:spcPts val="0"/>
              </a:spcBef>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A986E4C-26E7-40BC-8DDD-DE3A2F7C8B9D}"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9A47364-66B2-3B4D-6600-100245734C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6319727"/>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Content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7417489" y="685799"/>
            <a:ext cx="3620525" cy="927545"/>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47AED59-1A26-9C13-8482-7857E7DEFE52}"/>
              </a:ext>
            </a:extLst>
          </p:cNvPr>
          <p:cNvSpPr>
            <a:spLocks noGrp="1"/>
          </p:cNvSpPr>
          <p:nvPr>
            <p:ph sz="quarter" idx="14"/>
          </p:nvPr>
        </p:nvSpPr>
        <p:spPr>
          <a:xfrm>
            <a:off x="7417617"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36428" y="6400800"/>
            <a:ext cx="1001586" cy="457200"/>
          </a:xfrm>
        </p:spPr>
        <p:txBody>
          <a:bodyPr/>
          <a:lstStyle/>
          <a:p>
            <a:fld id="{F14D5DAB-1E00-43FC-9445-DAAD2ACAC73A}" type="datetime1">
              <a:rPr lang="en-US" smtClean="0"/>
              <a:t>1/28/2026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38014" y="6400800"/>
            <a:ext cx="1001586"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A7BBF56-9F54-91F7-8B07-3836137799C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0494359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Content with Picture 5">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0"/>
            <a:ext cx="3620524" cy="927544"/>
          </a:xfrm>
        </p:spPr>
        <p:txBody>
          <a:bodyPr anchor="t">
            <a:normAutofit/>
          </a:bodyPr>
          <a:lstStyle>
            <a:lvl1pPr>
              <a:defRPr sz="3600"/>
            </a:lvl1pPr>
          </a:lstStyle>
          <a:p>
            <a:r>
              <a:rPr lang="en-US" dirty="0"/>
              <a:t>Click to edit Master title style</a:t>
            </a:r>
          </a:p>
        </p:txBody>
      </p:sp>
      <p:sp>
        <p:nvSpPr>
          <p:cNvPr id="7" name="Content Placeholder 7">
            <a:extLst>
              <a:ext uri="{FF2B5EF4-FFF2-40B4-BE49-F238E27FC236}">
                <a16:creationId xmlns:a16="http://schemas.microsoft.com/office/drawing/2014/main" id="{A46DECC9-7986-BB68-7725-C840C27A8E91}"/>
              </a:ext>
            </a:extLst>
          </p:cNvPr>
          <p:cNvSpPr>
            <a:spLocks noGrp="1"/>
          </p:cNvSpPr>
          <p:nvPr>
            <p:ph sz="quarter" idx="18"/>
          </p:nvPr>
        </p:nvSpPr>
        <p:spPr>
          <a:xfrm>
            <a:off x="1143000" y="1828299"/>
            <a:ext cx="362052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Picture Placeholder 10">
            <a:extLst>
              <a:ext uri="{FF2B5EF4-FFF2-40B4-BE49-F238E27FC236}">
                <a16:creationId xmlns:a16="http://schemas.microsoft.com/office/drawing/2014/main" id="{47AACE2C-717B-D303-9874-EEBCB1CCD937}"/>
              </a:ext>
            </a:extLst>
          </p:cNvPr>
          <p:cNvSpPr>
            <a:spLocks noGrp="1"/>
          </p:cNvSpPr>
          <p:nvPr>
            <p:ph type="pic" sz="quarter" idx="13" hasCustomPrompt="1"/>
          </p:nvPr>
        </p:nvSpPr>
        <p:spPr>
          <a:xfrm>
            <a:off x="5486400" y="685800"/>
            <a:ext cx="556260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B09198F5-FF38-389C-E060-120AC6301809}"/>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15305F20-8340-4F06-2EA5-4D05FFED4587}"/>
              </a:ext>
            </a:extLst>
          </p:cNvPr>
          <p:cNvSpPr>
            <a:spLocks noGrp="1"/>
          </p:cNvSpPr>
          <p:nvPr>
            <p:ph type="dt" sz="half" idx="15"/>
          </p:nvPr>
        </p:nvSpPr>
        <p:spPr>
          <a:xfrm>
            <a:off x="10058401" y="6400800"/>
            <a:ext cx="990598" cy="457200"/>
          </a:xfrm>
        </p:spPr>
        <p:txBody>
          <a:bodyPr/>
          <a:lstStyle/>
          <a:p>
            <a:fld id="{4989F924-B50F-4860-B10F-D52036B96E39}" type="datetime1">
              <a:rPr lang="en-US" smtClean="0"/>
              <a:t>1/28/2026</a:t>
            </a:fld>
            <a:endParaRPr lang="en-US" dirty="0"/>
          </a:p>
        </p:txBody>
      </p:sp>
      <p:sp>
        <p:nvSpPr>
          <p:cNvPr id="10" name="Slide Number Placeholder 9">
            <a:extLst>
              <a:ext uri="{FF2B5EF4-FFF2-40B4-BE49-F238E27FC236}">
                <a16:creationId xmlns:a16="http://schemas.microsoft.com/office/drawing/2014/main" id="{4963CA08-6B63-DC1E-8CB3-C323C9040122}"/>
              </a:ext>
            </a:extLst>
          </p:cNvPr>
          <p:cNvSpPr>
            <a:spLocks noGrp="1"/>
          </p:cNvSpPr>
          <p:nvPr>
            <p:ph type="sldNum" sz="quarter" idx="17"/>
          </p:nvPr>
        </p:nvSpPr>
        <p:spPr>
          <a:xfrm>
            <a:off x="11049000" y="6400800"/>
            <a:ext cx="990598"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A1B0D76A-CF8F-ABF7-FD42-BC815738E31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49570004"/>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Content with Picture 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6492241" y="685800"/>
            <a:ext cx="4546423" cy="914400"/>
          </a:xfrm>
        </p:spPr>
        <p:txBody>
          <a:bodyPr anchor="t">
            <a:normAutofit/>
          </a:bodyPr>
          <a:lstStyle>
            <a:lvl1pPr>
              <a:defRPr sz="3600"/>
            </a:lvl1pPr>
          </a:lstStyle>
          <a:p>
            <a:r>
              <a:rPr lang="en-US" dirty="0"/>
              <a:t>Click to edit Master title style</a:t>
            </a:r>
          </a:p>
        </p:txBody>
      </p:sp>
      <p:sp>
        <p:nvSpPr>
          <p:cNvPr id="13" name="Picture Placeholder 10">
            <a:extLst>
              <a:ext uri="{FF2B5EF4-FFF2-40B4-BE49-F238E27FC236}">
                <a16:creationId xmlns:a16="http://schemas.microsoft.com/office/drawing/2014/main" id="{373F0A7D-AD36-9BC0-CF3C-1985F174509D}"/>
              </a:ext>
            </a:extLst>
          </p:cNvPr>
          <p:cNvSpPr>
            <a:spLocks noGrp="1"/>
          </p:cNvSpPr>
          <p:nvPr>
            <p:ph type="pic" sz="quarter" idx="15" hasCustomPrompt="1"/>
          </p:nvPr>
        </p:nvSpPr>
        <p:spPr>
          <a:xfrm>
            <a:off x="1153336"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7FF0220E-48F8-B4D9-19DE-7B457C3C221C}"/>
              </a:ext>
            </a:extLst>
          </p:cNvPr>
          <p:cNvSpPr>
            <a:spLocks noGrp="1"/>
          </p:cNvSpPr>
          <p:nvPr>
            <p:ph sz="quarter" idx="14"/>
          </p:nvPr>
        </p:nvSpPr>
        <p:spPr>
          <a:xfrm>
            <a:off x="6492241" y="1828300"/>
            <a:ext cx="4556759"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4316"/>
            <a:ext cx="5943600" cy="453684"/>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4316"/>
            <a:ext cx="990600" cy="453684"/>
          </a:xfrm>
        </p:spPr>
        <p:txBody>
          <a:bodyPr/>
          <a:lstStyle>
            <a:lvl1pPr>
              <a:defRPr>
                <a:solidFill>
                  <a:schemeClr val="tx1"/>
                </a:solidFill>
                <a:effectLst/>
              </a:defRPr>
            </a:lvl1pPr>
          </a:lstStyle>
          <a:p>
            <a:fld id="{4D02379D-477C-47F0-9322-3E7981CF2222}"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4316"/>
            <a:ext cx="990600" cy="453684"/>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520D0403-0661-B304-FC30-17B8CEC938C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43829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Content with Picture 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64740" y="685800"/>
            <a:ext cx="4513154" cy="914400"/>
          </a:xfrm>
        </p:spPr>
        <p:txBody>
          <a:bodyPr anchor="t">
            <a:normAutofit/>
          </a:bodyPr>
          <a:lstStyle>
            <a:lvl1pPr>
              <a:defRPr sz="3600"/>
            </a:lvl1pPr>
          </a:lstStyle>
          <a:p>
            <a:r>
              <a:rPr lang="en-US"/>
              <a:t>Click to edit Master title style</a:t>
            </a:r>
            <a:endParaRPr lang="en-US" dirty="0"/>
          </a:p>
        </p:txBody>
      </p:sp>
      <p:sp>
        <p:nvSpPr>
          <p:cNvPr id="16" name="Content Placeholder 7">
            <a:extLst>
              <a:ext uri="{FF2B5EF4-FFF2-40B4-BE49-F238E27FC236}">
                <a16:creationId xmlns:a16="http://schemas.microsoft.com/office/drawing/2014/main" id="{08C86B72-855F-890D-47EC-5A46EA634C56}"/>
              </a:ext>
            </a:extLst>
          </p:cNvPr>
          <p:cNvSpPr>
            <a:spLocks noGrp="1"/>
          </p:cNvSpPr>
          <p:nvPr>
            <p:ph sz="quarter" idx="14"/>
          </p:nvPr>
        </p:nvSpPr>
        <p:spPr>
          <a:xfrm>
            <a:off x="1164740" y="1828300"/>
            <a:ext cx="4513154" cy="411530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Picture Placeholder 10">
            <a:extLst>
              <a:ext uri="{FF2B5EF4-FFF2-40B4-BE49-F238E27FC236}">
                <a16:creationId xmlns:a16="http://schemas.microsoft.com/office/drawing/2014/main" id="{CBB37A90-5561-8836-19D2-B4DFB635D8F9}"/>
              </a:ext>
            </a:extLst>
          </p:cNvPr>
          <p:cNvSpPr>
            <a:spLocks noGrp="1"/>
          </p:cNvSpPr>
          <p:nvPr>
            <p:ph type="pic" sz="quarter" idx="15" hasCustomPrompt="1"/>
          </p:nvPr>
        </p:nvSpPr>
        <p:spPr>
          <a:xfrm>
            <a:off x="6389910" y="685800"/>
            <a:ext cx="4637225"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1" y="6400800"/>
            <a:ext cx="5943599" cy="457200"/>
          </a:xfrm>
        </p:spPr>
        <p:txBody>
          <a:bodyPr/>
          <a:lstStyle>
            <a:lvl1pPr>
              <a:defRPr>
                <a:solidFill>
                  <a:schemeClr val="tx1"/>
                </a:solidFill>
                <a:effectLst/>
              </a:defRPr>
            </a:lvl1p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36535" y="6400800"/>
            <a:ext cx="990600" cy="457200"/>
          </a:xfrm>
        </p:spPr>
        <p:txBody>
          <a:bodyPr/>
          <a:lstStyle/>
          <a:p>
            <a:fld id="{30FBF84D-747E-4A2D-B74C-0D1ADB9D978A}"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lvl1pPr>
              <a:defRPr>
                <a:solidFill>
                  <a:schemeClr val="accent1"/>
                </a:solidFill>
                <a:effectLst/>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10804DAD-5BC0-9FC5-EC18-CDBE0EE36A9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769131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Content with Picture 8">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3662043"/>
            <a:ext cx="2667001" cy="2281557"/>
          </a:xfrm>
        </p:spPr>
        <p:txBody>
          <a:bodyPr anchor="t">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2999" y="685800"/>
            <a:ext cx="9906001"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12F17FE-50B5-4F97-A5FE-D47BC058140D}"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F1B40F4D-4FD2-324C-CFF2-ADA23A35CFB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4964530"/>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Content with Picture 9">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07477"/>
            <a:ext cx="2743106" cy="2330454"/>
          </a:xfrm>
        </p:spPr>
        <p:txBody>
          <a:bodyPr anchor="t">
            <a:normAutofit/>
          </a:bodyPr>
          <a:lstStyle>
            <a:lvl1pPr>
              <a:defRPr sz="3600"/>
            </a:lvl1pPr>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101063" y="707476"/>
            <a:ext cx="6947938" cy="2685824"/>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Picture Placeholder 3">
            <a:extLst>
              <a:ext uri="{FF2B5EF4-FFF2-40B4-BE49-F238E27FC236}">
                <a16:creationId xmlns:a16="http://schemas.microsoft.com/office/drawing/2014/main" id="{EDB92F6E-55FC-C88B-734D-26D3B9923E69}"/>
              </a:ext>
            </a:extLst>
          </p:cNvPr>
          <p:cNvSpPr>
            <a:spLocks noGrp="1"/>
          </p:cNvSpPr>
          <p:nvPr>
            <p:ph type="pic" sz="quarter" idx="13" hasCustomPrompt="1"/>
          </p:nvPr>
        </p:nvSpPr>
        <p:spPr>
          <a:xfrm>
            <a:off x="1142999" y="3607498"/>
            <a:ext cx="9906001" cy="233045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a:xfrm>
            <a:off x="152400" y="6400800"/>
            <a:ext cx="5943600" cy="457200"/>
          </a:xfrm>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600" cy="457200"/>
          </a:xfrm>
        </p:spPr>
        <p:txBody>
          <a:bodyPr/>
          <a:lstStyle/>
          <a:p>
            <a:fld id="{398629FA-33AC-4B91-9F50-6A34C73DB4A5}"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F6F4162-8B6A-031F-A186-63503EB5CF2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46395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t with Picture 10">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2999" y="685801"/>
            <a:ext cx="2667001" cy="5257800"/>
          </a:xfrm>
        </p:spPr>
        <p:txBody>
          <a:bodyPr anchor="ctr">
            <a:normAutofit/>
          </a:bodyPr>
          <a:lstStyle>
            <a:lvl1pPr>
              <a:defRPr sz="3600"/>
            </a:lvl1pPr>
          </a:lstStyle>
          <a:p>
            <a:r>
              <a:rPr lang="en-US"/>
              <a:t>Click to edit Master title style</a:t>
            </a:r>
            <a:endParaRPr lang="en-US" dirty="0"/>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4024956" y="685800"/>
            <a:ext cx="7024044" cy="275753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C3D15418-1E32-0501-0E66-54FC2DD08E39}"/>
              </a:ext>
            </a:extLst>
          </p:cNvPr>
          <p:cNvSpPr>
            <a:spLocks noGrp="1"/>
          </p:cNvSpPr>
          <p:nvPr>
            <p:ph sz="quarter" idx="14"/>
          </p:nvPr>
        </p:nvSpPr>
        <p:spPr>
          <a:xfrm>
            <a:off x="4024956" y="3662043"/>
            <a:ext cx="7024044" cy="2281557"/>
          </a:xfrm>
        </p:spPr>
        <p:txBody>
          <a:bodyPr vert="horz" lIns="91440" tIns="45720" rIns="91440" bIns="45720" rtlCol="0">
            <a:normAutofit/>
          </a:bodyPr>
          <a:lstStyle>
            <a:lvl1pPr marL="0" indent="0">
              <a:buNone/>
              <a:defRPr lang="en-US" dirty="0"/>
            </a:lvl1pPr>
            <a:lvl2pPr marL="228600" indent="0">
              <a:buNone/>
              <a:defRPr lang="en-US" dirty="0"/>
            </a:lvl2pPr>
            <a:lvl3pPr marL="457200" indent="0">
              <a:buNone/>
              <a:defRPr lang="en-US" dirty="0"/>
            </a:lvl3pPr>
            <a:lvl4pPr marL="685800" indent="0">
              <a:buNone/>
              <a:defRPr lang="en-US" dirty="0"/>
            </a:lvl4pPr>
            <a:lvl5pPr marL="914400" indent="0">
              <a:buNone/>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4C54EB15-C6E9-4FB2-A00E-83F3272DC203}"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D12BAF7E-DB4B-FC77-1D4B-2907E790CFE1}"/>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638549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t with Picture 11">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5304553" y="702859"/>
            <a:ext cx="5744447" cy="909869"/>
          </a:xfrm>
        </p:spPr>
        <p:txBody>
          <a:bodyPr anchor="t"/>
          <a:lstStyle/>
          <a:p>
            <a:r>
              <a:rPr lang="en-US"/>
              <a:t>Click to edit Master title style</a:t>
            </a:r>
            <a:endParaRPr lang="en-US" dirty="0"/>
          </a:p>
        </p:txBody>
      </p:sp>
      <p:sp>
        <p:nvSpPr>
          <p:cNvPr id="14" name="Picture Placeholder 13">
            <a:extLst>
              <a:ext uri="{FF2B5EF4-FFF2-40B4-BE49-F238E27FC236}">
                <a16:creationId xmlns:a16="http://schemas.microsoft.com/office/drawing/2014/main" id="{0F6718FE-EF5C-5023-A98D-91BFEF2C0337}"/>
              </a:ext>
            </a:extLst>
          </p:cNvPr>
          <p:cNvSpPr>
            <a:spLocks noGrp="1"/>
          </p:cNvSpPr>
          <p:nvPr>
            <p:ph type="pic" sz="quarter" idx="13" hasCustomPrompt="1"/>
          </p:nvPr>
        </p:nvSpPr>
        <p:spPr>
          <a:xfrm>
            <a:off x="1143000"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5305739" y="1828299"/>
            <a:ext cx="5737784" cy="4115301"/>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C65BFCB1-FAA8-D03A-3B62-DCB2CF1CA112}"/>
              </a:ext>
            </a:extLst>
          </p:cNvPr>
          <p:cNvSpPr>
            <a:spLocks noGrp="1"/>
          </p:cNvSpPr>
          <p:nvPr>
            <p:ph type="ftr" sz="quarter" idx="16"/>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1E742B5C-5438-96A4-4A2A-AE939906F8A4}"/>
              </a:ext>
            </a:extLst>
          </p:cNvPr>
          <p:cNvSpPr>
            <a:spLocks noGrp="1"/>
          </p:cNvSpPr>
          <p:nvPr>
            <p:ph type="dt" sz="half" idx="15"/>
          </p:nvPr>
        </p:nvSpPr>
        <p:spPr>
          <a:xfrm>
            <a:off x="10052921" y="6400800"/>
            <a:ext cx="990601" cy="457200"/>
          </a:xfrm>
        </p:spPr>
        <p:txBody>
          <a:bodyPr/>
          <a:lstStyle/>
          <a:p>
            <a:fld id="{F35C560A-6694-4C54-932B-EBD007D80457}" type="datetime1">
              <a:rPr lang="en-US" smtClean="0"/>
              <a:t>1/28/2026</a:t>
            </a:fld>
            <a:endParaRPr lang="en-US" dirty="0"/>
          </a:p>
        </p:txBody>
      </p:sp>
      <p:sp>
        <p:nvSpPr>
          <p:cNvPr id="10" name="Slide Number Placeholder 9">
            <a:extLst>
              <a:ext uri="{FF2B5EF4-FFF2-40B4-BE49-F238E27FC236}">
                <a16:creationId xmlns:a16="http://schemas.microsoft.com/office/drawing/2014/main" id="{0A608994-46CD-AAE0-DCC4-A59D26254D84}"/>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0234F062-E526-E361-D4BD-72E769199F9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38101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with Pictur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1" y="2327554"/>
            <a:ext cx="3914086" cy="3656368"/>
          </a:xfrm>
        </p:spPr>
        <p:txBody>
          <a:bodyPr vert="horz" lIns="91440" tIns="45720" rIns="91440" bIns="45720" rtlCol="0" anchor="t">
            <a:normAutofit/>
          </a:bodyPr>
          <a:lstStyle>
            <a:lvl1pPr>
              <a:defRPr lang="en-US" sz="48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64817" y="685799"/>
            <a:ext cx="3174160" cy="1458873"/>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1" name="Picture Placeholder 10">
            <a:extLst>
              <a:ext uri="{FF2B5EF4-FFF2-40B4-BE49-F238E27FC236}">
                <a16:creationId xmlns:a16="http://schemas.microsoft.com/office/drawing/2014/main" id="{B24A208E-BD69-BB12-21B8-DA405B501FA8}"/>
              </a:ext>
            </a:extLst>
          </p:cNvPr>
          <p:cNvSpPr>
            <a:spLocks noGrp="1"/>
          </p:cNvSpPr>
          <p:nvPr>
            <p:ph type="pic" sz="quarter" idx="13" hasCustomPrompt="1"/>
          </p:nvPr>
        </p:nvSpPr>
        <p:spPr>
          <a:xfrm>
            <a:off x="5769104" y="685800"/>
            <a:ext cx="5258080"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Footer Placeholder 7">
            <a:extLst>
              <a:ext uri="{FF2B5EF4-FFF2-40B4-BE49-F238E27FC236}">
                <a16:creationId xmlns:a16="http://schemas.microsoft.com/office/drawing/2014/main" id="{9A6E6A4C-6C55-068A-43AA-78DB4D1D643B}"/>
              </a:ext>
            </a:extLst>
          </p:cNvPr>
          <p:cNvSpPr>
            <a:spLocks noGrp="1"/>
          </p:cNvSpPr>
          <p:nvPr>
            <p:ph type="ftr" sz="quarter" idx="15"/>
          </p:nvPr>
        </p:nvSpPr>
        <p:spPr>
          <a:xfrm>
            <a:off x="152400" y="6400800"/>
            <a:ext cx="5943600" cy="453602"/>
          </a:xfrm>
        </p:spPr>
        <p:txBody>
          <a:bodyPr/>
          <a:lstStyle/>
          <a:p>
            <a:endParaRPr lang="en-US" dirty="0"/>
          </a:p>
        </p:txBody>
      </p:sp>
      <p:sp>
        <p:nvSpPr>
          <p:cNvPr id="7" name="Date Placeholder 6">
            <a:extLst>
              <a:ext uri="{FF2B5EF4-FFF2-40B4-BE49-F238E27FC236}">
                <a16:creationId xmlns:a16="http://schemas.microsoft.com/office/drawing/2014/main" id="{F991F941-2D53-CC10-7947-62237A245FE0}"/>
              </a:ext>
            </a:extLst>
          </p:cNvPr>
          <p:cNvSpPr>
            <a:spLocks noGrp="1"/>
          </p:cNvSpPr>
          <p:nvPr>
            <p:ph type="dt" sz="half" idx="14"/>
          </p:nvPr>
        </p:nvSpPr>
        <p:spPr>
          <a:xfrm>
            <a:off x="10058400" y="6400800"/>
            <a:ext cx="990600" cy="453602"/>
          </a:xfrm>
        </p:spPr>
        <p:txBody>
          <a:bodyPr/>
          <a:lstStyle/>
          <a:p>
            <a:fld id="{8529DE94-2476-477B-981E-08C53D89AC9B}" type="datetime1">
              <a:rPr lang="en-US" smtClean="0"/>
              <a:t>1/28/2026</a:t>
            </a:fld>
            <a:endParaRPr lang="en-US" dirty="0"/>
          </a:p>
        </p:txBody>
      </p:sp>
      <p:sp>
        <p:nvSpPr>
          <p:cNvPr id="9" name="Slide Number Placeholder 8">
            <a:extLst>
              <a:ext uri="{FF2B5EF4-FFF2-40B4-BE49-F238E27FC236}">
                <a16:creationId xmlns:a16="http://schemas.microsoft.com/office/drawing/2014/main" id="{C1A2CCFF-14A7-08A8-4465-732CD8928728}"/>
              </a:ext>
            </a:extLst>
          </p:cNvPr>
          <p:cNvSpPr>
            <a:spLocks noGrp="1"/>
          </p:cNvSpPr>
          <p:nvPr>
            <p:ph type="sldNum" sz="quarter" idx="16"/>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014B7BE-0A4F-0031-AC74-6519ACD526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53787108"/>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Content with Picture 1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702859"/>
            <a:ext cx="5744448" cy="894860"/>
          </a:xfrm>
        </p:spPr>
        <p:txBody>
          <a:bodyPr anchor="b"/>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3924"/>
            <a:ext cx="5744447" cy="4099676"/>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Picture Placeholder 13">
            <a:extLst>
              <a:ext uri="{FF2B5EF4-FFF2-40B4-BE49-F238E27FC236}">
                <a16:creationId xmlns:a16="http://schemas.microsoft.com/office/drawing/2014/main" id="{D5B6C620-74FA-0279-5BC5-97091F2D268B}"/>
              </a:ext>
            </a:extLst>
          </p:cNvPr>
          <p:cNvSpPr>
            <a:spLocks noGrp="1"/>
          </p:cNvSpPr>
          <p:nvPr>
            <p:ph type="pic" sz="quarter" idx="13" hasCustomPrompt="1"/>
          </p:nvPr>
        </p:nvSpPr>
        <p:spPr>
          <a:xfrm>
            <a:off x="7631547" y="702859"/>
            <a:ext cx="3417453" cy="5240741"/>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10" name="Footer Placeholder 9">
            <a:extLst>
              <a:ext uri="{FF2B5EF4-FFF2-40B4-BE49-F238E27FC236}">
                <a16:creationId xmlns:a16="http://schemas.microsoft.com/office/drawing/2014/main" id="{4515DEC4-C967-ABFB-73CF-0A90335332A4}"/>
              </a:ext>
            </a:extLst>
          </p:cNvPr>
          <p:cNvSpPr>
            <a:spLocks noGrp="1"/>
          </p:cNvSpPr>
          <p:nvPr>
            <p:ph type="ftr" sz="quarter" idx="16"/>
          </p:nvPr>
        </p:nvSpPr>
        <p:spPr>
          <a:xfrm>
            <a:off x="152400" y="6400800"/>
            <a:ext cx="5943600" cy="457200"/>
          </a:xfrm>
        </p:spPr>
        <p:txBody>
          <a:bodyPr/>
          <a:lstStyle/>
          <a:p>
            <a:endParaRPr lang="en-US" dirty="0"/>
          </a:p>
        </p:txBody>
      </p:sp>
      <p:sp>
        <p:nvSpPr>
          <p:cNvPr id="9" name="Date Placeholder 8">
            <a:extLst>
              <a:ext uri="{FF2B5EF4-FFF2-40B4-BE49-F238E27FC236}">
                <a16:creationId xmlns:a16="http://schemas.microsoft.com/office/drawing/2014/main" id="{81177663-FC76-DF36-EEB7-5BE4C6C82F3A}"/>
              </a:ext>
            </a:extLst>
          </p:cNvPr>
          <p:cNvSpPr>
            <a:spLocks noGrp="1"/>
          </p:cNvSpPr>
          <p:nvPr>
            <p:ph type="dt" sz="half" idx="15"/>
          </p:nvPr>
        </p:nvSpPr>
        <p:spPr>
          <a:xfrm>
            <a:off x="10058399" y="6400800"/>
            <a:ext cx="990600" cy="457200"/>
          </a:xfrm>
        </p:spPr>
        <p:txBody>
          <a:bodyPr/>
          <a:lstStyle/>
          <a:p>
            <a:fld id="{101DF975-D0C4-475F-9F7C-B84D5C6D229B}" type="datetime1">
              <a:rPr lang="en-US" smtClean="0"/>
              <a:t>1/28/2026</a:t>
            </a:fld>
            <a:endParaRPr lang="en-US" dirty="0"/>
          </a:p>
        </p:txBody>
      </p:sp>
      <p:sp>
        <p:nvSpPr>
          <p:cNvPr id="12" name="Slide Number Placeholder 11">
            <a:extLst>
              <a:ext uri="{FF2B5EF4-FFF2-40B4-BE49-F238E27FC236}">
                <a16:creationId xmlns:a16="http://schemas.microsoft.com/office/drawing/2014/main" id="{A5A5085F-BE80-B110-AA1F-9DD0919E27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7CD60DA1-4793-4BB1-35F1-0A144685020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5341385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Content with Picture 13">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685799"/>
            <a:ext cx="9905999" cy="948457"/>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70936" y="1849212"/>
            <a:ext cx="4569056"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6452008" y="1849212"/>
            <a:ext cx="4596992" cy="409438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FD9AFD03-FE9C-40DF-B862-03968B25C24F}" type="datetime1">
              <a:rPr lang="en-US" smtClean="0"/>
              <a:t>1/28/2026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9177AF9D-3C1B-C06E-8ED0-0E93CB299E0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181300"/>
      </p:ext>
    </p:extLst>
  </p:cSld>
  <p:clrMapOvr>
    <a:overrideClrMapping bg1="lt1" tx1="dk1" bg2="lt2" tx2="dk2" accent1="accent1" accent2="accent2" accent3="accent3" accent4="accent4" accent5="accent5" accent6="accent6" hlink="hlink" folHlink="folHlink"/>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Content with Picture 1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8458"/>
          </a:xfrm>
        </p:spPr>
        <p:txBody>
          <a:bodyPr anchor="t"/>
          <a:lstStyle/>
          <a:p>
            <a:r>
              <a:rPr lang="en-US"/>
              <a:t>Click to edit Master title style</a:t>
            </a:r>
            <a:endParaRPr lang="en-US" dirty="0"/>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3000" y="1849213"/>
            <a:ext cx="3886200" cy="4094387"/>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5">
            <a:extLst>
              <a:ext uri="{FF2B5EF4-FFF2-40B4-BE49-F238E27FC236}">
                <a16:creationId xmlns:a16="http://schemas.microsoft.com/office/drawing/2014/main" id="{71A5194B-746E-D0FD-A7D1-71D10560BCCE}"/>
              </a:ext>
            </a:extLst>
          </p:cNvPr>
          <p:cNvSpPr>
            <a:spLocks noGrp="1"/>
          </p:cNvSpPr>
          <p:nvPr>
            <p:ph type="pic" sz="quarter" idx="13" hasCustomPrompt="1"/>
          </p:nvPr>
        </p:nvSpPr>
        <p:spPr>
          <a:xfrm>
            <a:off x="5741216" y="1849213"/>
            <a:ext cx="5307785" cy="4094387"/>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1" y="6400800"/>
            <a:ext cx="990599" cy="457200"/>
          </a:xfrm>
        </p:spPr>
        <p:txBody>
          <a:bodyPr/>
          <a:lstStyle/>
          <a:p>
            <a:fld id="{2FD384AD-C61A-48D6-93CC-8F2E0CDBE1F5}" type="datetime1">
              <a:rPr lang="en-US" smtClean="0"/>
              <a:t>1/28/2026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599"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3068E299-4F76-11A9-0401-93911962B31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9125066"/>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Content with Picture 15">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5800"/>
            <a:ext cx="9906000" cy="941832"/>
          </a:xfrm>
        </p:spPr>
        <p:txBody>
          <a:bodyPr anchor="t"/>
          <a:lstStyle/>
          <a:p>
            <a:r>
              <a:rPr lang="en-US" dirty="0"/>
              <a:t>Click to edit Master title style</a:t>
            </a:r>
          </a:p>
        </p:txBody>
      </p:sp>
      <p:sp>
        <p:nvSpPr>
          <p:cNvPr id="12" name="Picture Placeholder 11">
            <a:extLst>
              <a:ext uri="{FF2B5EF4-FFF2-40B4-BE49-F238E27FC236}">
                <a16:creationId xmlns:a16="http://schemas.microsoft.com/office/drawing/2014/main" id="{96F64025-FA05-CC42-8294-F944BC95DD00}"/>
              </a:ext>
            </a:extLst>
          </p:cNvPr>
          <p:cNvSpPr>
            <a:spLocks noGrp="1"/>
          </p:cNvSpPr>
          <p:nvPr>
            <p:ph type="pic" sz="quarter" idx="13" hasCustomPrompt="1"/>
          </p:nvPr>
        </p:nvSpPr>
        <p:spPr>
          <a:xfrm>
            <a:off x="1143000" y="1855838"/>
            <a:ext cx="4678055" cy="4087762"/>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vert="horz" wrap="square" lIns="91440" tIns="45720" rIns="91440" bIns="45720" rtlCol="0">
            <a:noAutofit/>
          </a:bodyPr>
          <a:lstStyle>
            <a:lvl1pPr>
              <a:defRPr lang="en-US" dirty="0"/>
            </a:lvl1pPr>
          </a:lstStyle>
          <a:p>
            <a:pPr marL="0" lvl="0" indent="0">
              <a:buNone/>
            </a:pPr>
            <a:r>
              <a:rPr lang="en-US" dirty="0"/>
              <a:t>   </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6569855" y="1855839"/>
            <a:ext cx="4479145" cy="4087762"/>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flipH="1">
            <a:off x="152400"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614BD192-03A5-4A45-AA3A-3048777F9DA1}" type="datetime1">
              <a:rPr lang="en-US" smtClean="0"/>
              <a:t>1/28/2026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495B70AA-3B93-7622-1DFB-94A2304AD14A}"/>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0559432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Content with Picture 16">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4632168" y="685801"/>
            <a:ext cx="6416832" cy="914400"/>
          </a:xfrm>
        </p:spPr>
        <p:txBody>
          <a:bodyPr anchor="t"/>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0"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18B74D6-CD72-B859-C229-60DB988B25E3}"/>
              </a:ext>
            </a:extLst>
          </p:cNvPr>
          <p:cNvSpPr>
            <a:spLocks noGrp="1"/>
          </p:cNvSpPr>
          <p:nvPr>
            <p:ph sz="quarter" idx="14"/>
          </p:nvPr>
        </p:nvSpPr>
        <p:spPr>
          <a:xfrm>
            <a:off x="4632168" y="1828299"/>
            <a:ext cx="6416832" cy="4115300"/>
          </a:xfrm>
        </p:spPr>
        <p:txBody>
          <a:bodyPr/>
          <a:lstStyle>
            <a:lvl1pPr>
              <a:spcBef>
                <a:spcPts val="400"/>
              </a:spcBef>
              <a:defRPr/>
            </a:lvl1pPr>
            <a:lvl2pPr>
              <a:spcBef>
                <a:spcPts val="400"/>
              </a:spcBef>
              <a:defRPr/>
            </a:lvl2pPr>
            <a:lvl3pPr>
              <a:spcBef>
                <a:spcPts val="400"/>
              </a:spcBef>
              <a:defRPr/>
            </a:lvl3pPr>
            <a:lvl4pPr>
              <a:spcBef>
                <a:spcPts val="400"/>
              </a:spcBef>
              <a:defRPr/>
            </a:lvl4pPr>
            <a:lvl5pPr>
              <a:spcBef>
                <a:spcPts val="40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Footer Placeholder 3">
            <a:extLst>
              <a:ext uri="{FF2B5EF4-FFF2-40B4-BE49-F238E27FC236}">
                <a16:creationId xmlns:a16="http://schemas.microsoft.com/office/drawing/2014/main" id="{5446E4B5-B423-4137-0255-D68BAC85BE95}"/>
              </a:ext>
            </a:extLst>
          </p:cNvPr>
          <p:cNvSpPr>
            <a:spLocks noGrp="1"/>
          </p:cNvSpPr>
          <p:nvPr>
            <p:ph type="ftr" sz="quarter" idx="16"/>
          </p:nvPr>
        </p:nvSpPr>
        <p:spPr>
          <a:xfrm>
            <a:off x="152400" y="6400800"/>
            <a:ext cx="5943600" cy="457200"/>
          </a:xfrm>
        </p:spPr>
        <p:txBody>
          <a:bodyPr/>
          <a:lstStyle/>
          <a:p>
            <a:endParaRPr lang="en-US" dirty="0"/>
          </a:p>
        </p:txBody>
      </p:sp>
      <p:sp>
        <p:nvSpPr>
          <p:cNvPr id="3" name="Date Placeholder 2">
            <a:extLst>
              <a:ext uri="{FF2B5EF4-FFF2-40B4-BE49-F238E27FC236}">
                <a16:creationId xmlns:a16="http://schemas.microsoft.com/office/drawing/2014/main" id="{F0BFB53A-8FDF-F131-DCF2-D7BECE95381F}"/>
              </a:ext>
            </a:extLst>
          </p:cNvPr>
          <p:cNvSpPr>
            <a:spLocks noGrp="1"/>
          </p:cNvSpPr>
          <p:nvPr>
            <p:ph type="dt" sz="half" idx="15"/>
          </p:nvPr>
        </p:nvSpPr>
        <p:spPr>
          <a:xfrm>
            <a:off x="10058400" y="6400800"/>
            <a:ext cx="990600" cy="457200"/>
          </a:xfrm>
        </p:spPr>
        <p:txBody>
          <a:bodyPr/>
          <a:lstStyle/>
          <a:p>
            <a:fld id="{688BF943-8E28-4DFB-B0DE-F00AF9279F8D}" type="datetime1">
              <a:rPr lang="en-US" smtClean="0"/>
              <a:t>1/28/2026</a:t>
            </a:fld>
            <a:endParaRPr lang="en-US" dirty="0"/>
          </a:p>
        </p:txBody>
      </p:sp>
      <p:sp>
        <p:nvSpPr>
          <p:cNvPr id="9" name="Slide Number Placeholder 8">
            <a:extLst>
              <a:ext uri="{FF2B5EF4-FFF2-40B4-BE49-F238E27FC236}">
                <a16:creationId xmlns:a16="http://schemas.microsoft.com/office/drawing/2014/main" id="{79FEC5A8-0DCB-9EEB-83E2-0411804C543D}"/>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5239A83E-B0F1-03F6-74AC-D67E31FB9868}"/>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82347237"/>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Content with Picture 17">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94998"/>
            <a:ext cx="6407304" cy="914400"/>
          </a:xfrm>
        </p:spPr>
        <p:txBody>
          <a:bodyPr anchor="t"/>
          <a:lstStyle/>
          <a:p>
            <a:r>
              <a:rPr lang="en-US" dirty="0"/>
              <a:t>Click to edit Master title style</a:t>
            </a:r>
          </a:p>
        </p:txBody>
      </p:sp>
      <p:sp>
        <p:nvSpPr>
          <p:cNvPr id="8" name="Content Placeholder 7">
            <a:extLst>
              <a:ext uri="{FF2B5EF4-FFF2-40B4-BE49-F238E27FC236}">
                <a16:creationId xmlns:a16="http://schemas.microsoft.com/office/drawing/2014/main" id="{07755DB3-9272-8E5E-039F-AC14A2C07898}"/>
              </a:ext>
            </a:extLst>
          </p:cNvPr>
          <p:cNvSpPr>
            <a:spLocks noGrp="1"/>
          </p:cNvSpPr>
          <p:nvPr>
            <p:ph sz="quarter" idx="14"/>
          </p:nvPr>
        </p:nvSpPr>
        <p:spPr>
          <a:xfrm>
            <a:off x="1142999" y="1828299"/>
            <a:ext cx="6407305" cy="411530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Picture Placeholder 10">
            <a:extLst>
              <a:ext uri="{FF2B5EF4-FFF2-40B4-BE49-F238E27FC236}">
                <a16:creationId xmlns:a16="http://schemas.microsoft.com/office/drawing/2014/main" id="{A0F08A51-DDF0-F904-C832-37321BA8D046}"/>
              </a:ext>
            </a:extLst>
          </p:cNvPr>
          <p:cNvSpPr>
            <a:spLocks noGrp="1"/>
          </p:cNvSpPr>
          <p:nvPr>
            <p:ph type="pic" sz="quarter" idx="13" hasCustomPrompt="1"/>
          </p:nvPr>
        </p:nvSpPr>
        <p:spPr>
          <a:xfrm>
            <a:off x="8271848" y="685800"/>
            <a:ext cx="2777152"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9" name="Footer Placeholder 8">
            <a:extLst>
              <a:ext uri="{FF2B5EF4-FFF2-40B4-BE49-F238E27FC236}">
                <a16:creationId xmlns:a16="http://schemas.microsoft.com/office/drawing/2014/main" id="{820916D3-99FA-E971-607F-14E290E58854}"/>
              </a:ext>
            </a:extLst>
          </p:cNvPr>
          <p:cNvSpPr>
            <a:spLocks noGrp="1"/>
          </p:cNvSpPr>
          <p:nvPr>
            <p:ph type="ftr" sz="quarter" idx="16"/>
          </p:nvPr>
        </p:nvSpPr>
        <p:spPr>
          <a:xfrm>
            <a:off x="152400"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9F3CAD5B-18BB-E21E-3A4C-7BAACB8519A4}"/>
              </a:ext>
            </a:extLst>
          </p:cNvPr>
          <p:cNvSpPr>
            <a:spLocks noGrp="1"/>
          </p:cNvSpPr>
          <p:nvPr>
            <p:ph type="dt" sz="half" idx="15"/>
          </p:nvPr>
        </p:nvSpPr>
        <p:spPr>
          <a:xfrm>
            <a:off x="10058400" y="6400800"/>
            <a:ext cx="990600" cy="457200"/>
          </a:xfrm>
        </p:spPr>
        <p:txBody>
          <a:bodyPr/>
          <a:lstStyle/>
          <a:p>
            <a:fld id="{14FE1444-BD57-4488-BC66-780B65504E47}" type="datetime1">
              <a:rPr lang="en-US" smtClean="0"/>
              <a:t>1/28/2026</a:t>
            </a:fld>
            <a:endParaRPr lang="en-US" dirty="0"/>
          </a:p>
        </p:txBody>
      </p:sp>
      <p:sp>
        <p:nvSpPr>
          <p:cNvPr id="10" name="Slide Number Placeholder 9">
            <a:extLst>
              <a:ext uri="{FF2B5EF4-FFF2-40B4-BE49-F238E27FC236}">
                <a16:creationId xmlns:a16="http://schemas.microsoft.com/office/drawing/2014/main" id="{BBDEAB8E-8806-A459-E320-4CA2B455BFD7}"/>
              </a:ext>
            </a:extLst>
          </p:cNvPr>
          <p:cNvSpPr>
            <a:spLocks noGrp="1"/>
          </p:cNvSpPr>
          <p:nvPr>
            <p:ph type="sldNum" sz="quarter" idx="17"/>
          </p:nvPr>
        </p:nvSpPr>
        <p:spPr>
          <a:xfrm>
            <a:off x="11049000" y="6400800"/>
            <a:ext cx="990600" cy="457200"/>
          </a:xfrm>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2500A44A-2759-A2C2-08DC-0AAFC6B55096}"/>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772156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Content with Picture 18">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1" y="720467"/>
            <a:ext cx="3517146" cy="1628481"/>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43001" y="2563904"/>
            <a:ext cx="3517146"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BAC3300-BF12-B200-9F06-8D5AC45CB7EF}"/>
              </a:ext>
            </a:extLst>
          </p:cNvPr>
          <p:cNvSpPr>
            <a:spLocks noGrp="1"/>
          </p:cNvSpPr>
          <p:nvPr>
            <p:ph sz="quarter" idx="14"/>
          </p:nvPr>
        </p:nvSpPr>
        <p:spPr>
          <a:xfrm>
            <a:off x="5372162" y="685801"/>
            <a:ext cx="5676838"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2C7D6AC0-AFBC-4BF8-914C-3A003B9A62FD}"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BEC98E67-C3DE-1B21-ADC4-8C5E2F6367F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28349289"/>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Content with Picture 19">
    <p:bg>
      <p:bgPr>
        <a:solidFill>
          <a:schemeClr val="bg2"/>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72129" y="709098"/>
            <a:ext cx="2491239" cy="1639852"/>
          </a:xfrm>
        </p:spPr>
        <p:txBody>
          <a:bodyPr anchor="t">
            <a:normAutofit/>
          </a:bodyPr>
          <a:lstStyle>
            <a:lvl1pPr>
              <a:defRPr sz="3600"/>
            </a:lvl1pPr>
          </a:lstStyle>
          <a:p>
            <a:r>
              <a:rPr lang="en-US" dirty="0"/>
              <a:t>Click to edit Master title style</a:t>
            </a:r>
          </a:p>
        </p:txBody>
      </p:sp>
      <p:sp>
        <p:nvSpPr>
          <p:cNvPr id="11" name="Picture Placeholder 10">
            <a:extLst>
              <a:ext uri="{FF2B5EF4-FFF2-40B4-BE49-F238E27FC236}">
                <a16:creationId xmlns:a16="http://schemas.microsoft.com/office/drawing/2014/main" id="{7F8EA658-2652-6F81-1B04-D50C60A3F171}"/>
              </a:ext>
            </a:extLst>
          </p:cNvPr>
          <p:cNvSpPr>
            <a:spLocks noGrp="1"/>
          </p:cNvSpPr>
          <p:nvPr>
            <p:ph type="pic" sz="quarter" idx="13" hasCustomPrompt="1"/>
          </p:nvPr>
        </p:nvSpPr>
        <p:spPr>
          <a:xfrm>
            <a:off x="1172128" y="2563905"/>
            <a:ext cx="2491239" cy="3379695"/>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lstStyle>
            <a:lvl1pPr marL="0" indent="0">
              <a:buNone/>
              <a:defRPr/>
            </a:lvl1pPr>
          </a:lstStyle>
          <a:p>
            <a:r>
              <a:rPr lang="en-US" dirty="0"/>
              <a:t>   </a:t>
            </a:r>
          </a:p>
        </p:txBody>
      </p:sp>
      <p:sp>
        <p:nvSpPr>
          <p:cNvPr id="8" name="Content Placeholder 7">
            <a:extLst>
              <a:ext uri="{FF2B5EF4-FFF2-40B4-BE49-F238E27FC236}">
                <a16:creationId xmlns:a16="http://schemas.microsoft.com/office/drawing/2014/main" id="{83F7B03F-5EDA-605B-1A2E-F48896E48939}"/>
              </a:ext>
            </a:extLst>
          </p:cNvPr>
          <p:cNvSpPr>
            <a:spLocks noGrp="1"/>
          </p:cNvSpPr>
          <p:nvPr>
            <p:ph sz="quarter" idx="14"/>
          </p:nvPr>
        </p:nvSpPr>
        <p:spPr>
          <a:xfrm>
            <a:off x="4375384" y="685800"/>
            <a:ext cx="6673616" cy="52578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0" y="6400800"/>
            <a:ext cx="990599" cy="457200"/>
          </a:xfrm>
        </p:spPr>
        <p:txBody>
          <a:bodyPr/>
          <a:lstStyle/>
          <a:p>
            <a:fld id="{2DA2328B-B1E6-45A4-86CF-8A83B4DA9E96}"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E70BF570-92F5-4B04-EE32-8093EAC2D175}"/>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1416121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Number Large">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756306E-B77F-CE22-FA8C-F08F17B5E9B4}"/>
              </a:ext>
            </a:extLst>
          </p:cNvPr>
          <p:cNvSpPr>
            <a:spLocks noGrp="1"/>
          </p:cNvSpPr>
          <p:nvPr>
            <p:ph type="title"/>
          </p:nvPr>
        </p:nvSpPr>
        <p:spPr>
          <a:xfrm>
            <a:off x="1143000" y="5243865"/>
            <a:ext cx="9906000" cy="709673"/>
          </a:xfrm>
        </p:spPr>
        <p:txBody>
          <a:bodyPr anchor="b">
            <a:normAutofit/>
          </a:bodyPr>
          <a:lstStyle>
            <a:lvl1pPr algn="ctr">
              <a:lnSpc>
                <a:spcPct val="110000"/>
              </a:lnSpc>
              <a:defRPr sz="2600" b="1" i="0">
                <a:solidFill>
                  <a:schemeClr val="bg1"/>
                </a:solidFill>
                <a:latin typeface="+mn-lt"/>
              </a:defRPr>
            </a:lvl1pPr>
          </a:lstStyle>
          <a:p>
            <a:r>
              <a:rPr lang="en-US" dirty="0"/>
              <a:t>Click to edit Master title style</a:t>
            </a:r>
          </a:p>
        </p:txBody>
      </p:sp>
      <p:sp>
        <p:nvSpPr>
          <p:cNvPr id="7" name="Content Placeholder 6">
            <a:extLst>
              <a:ext uri="{FF2B5EF4-FFF2-40B4-BE49-F238E27FC236}">
                <a16:creationId xmlns:a16="http://schemas.microsoft.com/office/drawing/2014/main" id="{E418DF0B-1F85-2BB3-D241-A3A14BF72908}"/>
              </a:ext>
            </a:extLst>
          </p:cNvPr>
          <p:cNvSpPr>
            <a:spLocks noGrp="1"/>
          </p:cNvSpPr>
          <p:nvPr>
            <p:ph sz="quarter" idx="13" hasCustomPrompt="1"/>
          </p:nvPr>
        </p:nvSpPr>
        <p:spPr>
          <a:xfrm>
            <a:off x="1143000" y="685801"/>
            <a:ext cx="9906000" cy="4329860"/>
          </a:xfrm>
        </p:spPr>
        <p:txBody>
          <a:bodyPr anchor="t">
            <a:normAutofit/>
          </a:bodyPr>
          <a:lstStyle>
            <a:lvl1pPr marL="0" indent="0" algn="ctr">
              <a:lnSpc>
                <a:spcPct val="90000"/>
              </a:lnSpc>
              <a:buNone/>
              <a:defRPr sz="25000" b="0">
                <a:solidFill>
                  <a:schemeClr val="bg1"/>
                </a:solidFill>
                <a:latin typeface="+mj-lt"/>
                <a:cs typeface="Mongolian Baiti" panose="03000500000000000000" pitchFamily="66" charset="0"/>
              </a:defRPr>
            </a:lvl1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B38E9D8-4FC1-4DAE-99E4-835FCD288395}" type="datetime1">
              <a:rPr lang="en-US" smtClean="0"/>
              <a:t>1/28/2026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FA7AB40-CE07-6773-F477-107BB694C7B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94889454"/>
      </p:ext>
    </p:extLst>
  </p:cSld>
  <p:clrMapOvr>
    <a:overrideClrMapping bg1="dk1" tx1="lt1" bg2="dk2" tx2="lt2" accent1="accent1" accent2="accent2" accent3="accent3" accent4="accent4" accent5="accent5" accent6="accent6" hlink="hlink" folHlink="folHlink"/>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Number Large 2">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3CD651BA-50FB-2DF6-3F6E-69C4FCD7BA80}"/>
              </a:ext>
            </a:extLst>
          </p:cNvPr>
          <p:cNvSpPr>
            <a:spLocks noGrp="1"/>
          </p:cNvSpPr>
          <p:nvPr>
            <p:ph type="title"/>
          </p:nvPr>
        </p:nvSpPr>
        <p:spPr>
          <a:xfrm>
            <a:off x="6095999" y="4609809"/>
            <a:ext cx="4953001" cy="1343730"/>
          </a:xfrm>
        </p:spPr>
        <p:txBody>
          <a:bodyPr anchor="b"/>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FCA4E528-A76C-88B7-F866-78D030A514D8}"/>
              </a:ext>
            </a:extLst>
          </p:cNvPr>
          <p:cNvSpPr>
            <a:spLocks noGrp="1"/>
          </p:cNvSpPr>
          <p:nvPr>
            <p:ph sz="quarter" idx="14" hasCustomPrompt="1"/>
          </p:nvPr>
        </p:nvSpPr>
        <p:spPr>
          <a:xfrm>
            <a:off x="1143000" y="685801"/>
            <a:ext cx="9906000" cy="3276600"/>
          </a:xfrm>
        </p:spPr>
        <p:txBody>
          <a:bodyPr anchor="b"/>
          <a:lstStyle>
            <a:lvl1pPr>
              <a:lnSpc>
                <a:spcPct val="90000"/>
              </a:lnSpc>
              <a:buNone/>
              <a:defRPr sz="27000">
                <a:solidFill>
                  <a:schemeClr val="tx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40BAEB1E-5971-4FE0-8556-E58B94C51D44}" type="datetime1">
              <a:rPr lang="en-US" smtClean="0"/>
              <a:t>1/28/2026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50EA5BF1-23C2-0F30-7510-43650AEC4DE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404461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with Pictur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6808017" y="2015442"/>
            <a:ext cx="4240984" cy="3960242"/>
          </a:xfrm>
        </p:spPr>
        <p:txBody>
          <a:bodyPr vert="horz" lIns="91440" tIns="45720" rIns="91440" bIns="45720" rtlCol="0" anchor="t">
            <a:normAutofit/>
          </a:bodyPr>
          <a:lstStyle>
            <a:lvl1pPr>
              <a:defRPr lang="en-US" sz="5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6808016" y="685800"/>
            <a:ext cx="3755116" cy="1114678"/>
          </a:xfrm>
        </p:spPr>
        <p:txBody>
          <a:bodyPr vert="horz" lIns="91440" tIns="45720" rIns="91440" bIns="45720" rtlCol="0" anchor="b">
            <a:normAutofit/>
          </a:bodyPr>
          <a:lstStyle>
            <a:lvl1pPr marL="0" indent="0">
              <a:spcBef>
                <a:spcPts val="0"/>
              </a:spcBef>
              <a:buNone/>
              <a:defRPr lang="en-US" sz="2000" b="1" i="0"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1" y="685800"/>
            <a:ext cx="4952999"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tx1"/>
                </a:solidFill>
                <a:effectLst/>
              </a:defRPr>
            </a:lvl1pPr>
          </a:lstStyle>
          <a:p>
            <a:fld id="{EC51F7A3-E7CB-4889-B172-A123C630DC51}"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12" name="Straight Connector 11">
            <a:extLst>
              <a:ext uri="{FF2B5EF4-FFF2-40B4-BE49-F238E27FC236}">
                <a16:creationId xmlns:a16="http://schemas.microsoft.com/office/drawing/2014/main" id="{0E8BDBFD-5D03-F89B-C880-B0D233D5D48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31448241"/>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Number Large 3">
    <p:bg>
      <p:bgPr>
        <a:solidFill>
          <a:schemeClr val="bg2"/>
        </a:solidFill>
        <a:effectLst/>
      </p:bgPr>
    </p:bg>
    <p:spTree>
      <p:nvGrpSpPr>
        <p:cNvPr id="1" name=""/>
        <p:cNvGrpSpPr/>
        <p:nvPr/>
      </p:nvGrpSpPr>
      <p:grpSpPr>
        <a:xfrm>
          <a:off x="0" y="0"/>
          <a:ext cx="0" cy="0"/>
          <a:chOff x="0" y="0"/>
          <a:chExt cx="0" cy="0"/>
        </a:xfrm>
      </p:grpSpPr>
      <p:sp>
        <p:nvSpPr>
          <p:cNvPr id="10" name="Title 10">
            <a:extLst>
              <a:ext uri="{FF2B5EF4-FFF2-40B4-BE49-F238E27FC236}">
                <a16:creationId xmlns:a16="http://schemas.microsoft.com/office/drawing/2014/main" id="{C3DADE7F-E67E-CAEA-8072-B9514E6E1175}"/>
              </a:ext>
            </a:extLst>
          </p:cNvPr>
          <p:cNvSpPr>
            <a:spLocks noGrp="1"/>
          </p:cNvSpPr>
          <p:nvPr>
            <p:ph type="title"/>
          </p:nvPr>
        </p:nvSpPr>
        <p:spPr>
          <a:xfrm>
            <a:off x="8153399" y="685800"/>
            <a:ext cx="2895601" cy="5267739"/>
          </a:xfrm>
        </p:spPr>
        <p:txBody>
          <a:bodyPr anchor="ctr"/>
          <a:lstStyle>
            <a:lvl1pPr>
              <a:lnSpc>
                <a:spcPct val="110000"/>
              </a:lnSpc>
              <a:defRPr sz="2600" b="1">
                <a:solidFill>
                  <a:schemeClr val="accent1"/>
                </a:solidFill>
                <a:latin typeface="+mn-lt"/>
              </a:defRPr>
            </a:lvl1pPr>
          </a:lstStyle>
          <a:p>
            <a:r>
              <a:rPr lang="en-US"/>
              <a:t>Click to edit Master title style</a:t>
            </a:r>
          </a:p>
        </p:txBody>
      </p:sp>
      <p:sp>
        <p:nvSpPr>
          <p:cNvPr id="9" name="Content Placeholder 9">
            <a:extLst>
              <a:ext uri="{FF2B5EF4-FFF2-40B4-BE49-F238E27FC236}">
                <a16:creationId xmlns:a16="http://schemas.microsoft.com/office/drawing/2014/main" id="{64D4B29D-DD33-F8A0-6077-D56DBC08D2DB}"/>
              </a:ext>
            </a:extLst>
          </p:cNvPr>
          <p:cNvSpPr>
            <a:spLocks noGrp="1"/>
          </p:cNvSpPr>
          <p:nvPr>
            <p:ph sz="quarter" idx="14" hasCustomPrompt="1"/>
          </p:nvPr>
        </p:nvSpPr>
        <p:spPr>
          <a:xfrm>
            <a:off x="1143000" y="685800"/>
            <a:ext cx="6781800" cy="4191001"/>
          </a:xfrm>
        </p:spPr>
        <p:txBody>
          <a:bodyPr anchor="b"/>
          <a:lstStyle>
            <a:lvl1pPr>
              <a:lnSpc>
                <a:spcPct val="90000"/>
              </a:lnSpc>
              <a:buNone/>
              <a:defRPr sz="20000">
                <a:solidFill>
                  <a:schemeClr val="accent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1" y="6400800"/>
            <a:ext cx="990599" cy="457200"/>
          </a:xfrm>
        </p:spPr>
        <p:txBody>
          <a:bodyPr/>
          <a:lstStyle/>
          <a:p>
            <a:fld id="{39DFF5D4-4547-4361-B250-BFE60A41E1A4}" type="datetime1">
              <a:rPr lang="en-US" smtClean="0"/>
              <a:t>1/28/2026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D002FC57-F63B-DF9D-9ACC-AC4696C03769}"/>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59556204"/>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Number Large 4">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10" name="Content Placeholder 9">
            <a:extLst>
              <a:ext uri="{FF2B5EF4-FFF2-40B4-BE49-F238E27FC236}">
                <a16:creationId xmlns:a16="http://schemas.microsoft.com/office/drawing/2014/main" id="{81D15B53-A6D4-5307-3354-15A2A777AAD6}"/>
              </a:ext>
            </a:extLst>
          </p:cNvPr>
          <p:cNvSpPr>
            <a:spLocks noGrp="1"/>
          </p:cNvSpPr>
          <p:nvPr>
            <p:ph sz="quarter" idx="14" hasCustomPrompt="1"/>
          </p:nvPr>
        </p:nvSpPr>
        <p:spPr>
          <a:xfrm>
            <a:off x="1143000" y="715425"/>
            <a:ext cx="9906000" cy="4217987"/>
          </a:xfrm>
        </p:spPr>
        <p:txBody>
          <a:bodyPr/>
          <a:lstStyle>
            <a:lvl1pPr>
              <a:lnSpc>
                <a:spcPct val="90000"/>
              </a:lnSpc>
              <a:buNone/>
              <a:defRPr sz="27000">
                <a:solidFill>
                  <a:schemeClr val="bg1"/>
                </a:solidFill>
                <a:latin typeface="+mj-lt"/>
              </a:defRPr>
            </a:lvl1pPr>
            <a:lvl2pPr>
              <a:defRPr>
                <a:latin typeface="+mj-lt"/>
              </a:defRPr>
            </a:lvl2pPr>
            <a:lvl3pPr>
              <a:defRPr>
                <a:latin typeface="+mj-lt"/>
              </a:defRPr>
            </a:lvl3pPr>
            <a:lvl4pPr>
              <a:defRPr>
                <a:latin typeface="+mj-lt"/>
              </a:defRPr>
            </a:lvl4pPr>
            <a:lvl5pPr>
              <a:defRPr>
                <a:latin typeface="+mj-lt"/>
              </a:defRPr>
            </a:lvl5pPr>
          </a:lstStyle>
          <a:p>
            <a:pPr lvl="0"/>
            <a:r>
              <a:rPr lang="en-US" dirty="0"/>
              <a:t>##%</a:t>
            </a:r>
          </a:p>
        </p:txBody>
      </p:sp>
      <p:sp>
        <p:nvSpPr>
          <p:cNvPr id="4" name="Footer Placeholder 3">
            <a:extLst>
              <a:ext uri="{FF2B5EF4-FFF2-40B4-BE49-F238E27FC236}">
                <a16:creationId xmlns:a16="http://schemas.microsoft.com/office/drawing/2014/main" id="{C394E47C-0C77-0005-1755-14F7739DF22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4A591E5F-EDEF-7D02-30E6-B960B5E45903}"/>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4499B2AA-EA1F-4808-8C25-C8FD26324E26}" type="datetime1">
              <a:rPr lang="en-US" smtClean="0"/>
              <a:t>1/28/2026</a:t>
            </a:fld>
            <a:endParaRPr lang="en-US" dirty="0"/>
          </a:p>
        </p:txBody>
      </p:sp>
      <p:sp>
        <p:nvSpPr>
          <p:cNvPr id="5" name="Slide Number Placeholder 4">
            <a:extLst>
              <a:ext uri="{FF2B5EF4-FFF2-40B4-BE49-F238E27FC236}">
                <a16:creationId xmlns:a16="http://schemas.microsoft.com/office/drawing/2014/main" id="{CA0528A9-0729-B0FB-328C-3C96994AAB3C}"/>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99D6B5B7-21A5-3BED-394A-5383E64E7DF5}"/>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
        <p:nvSpPr>
          <p:cNvPr id="11" name="Title 10">
            <a:extLst>
              <a:ext uri="{FF2B5EF4-FFF2-40B4-BE49-F238E27FC236}">
                <a16:creationId xmlns:a16="http://schemas.microsoft.com/office/drawing/2014/main" id="{53B1AF28-7C69-5D76-E7F7-FF9768CC36DF}"/>
              </a:ext>
            </a:extLst>
          </p:cNvPr>
          <p:cNvSpPr>
            <a:spLocks noGrp="1"/>
          </p:cNvSpPr>
          <p:nvPr>
            <p:ph type="title"/>
          </p:nvPr>
        </p:nvSpPr>
        <p:spPr>
          <a:xfrm>
            <a:off x="1143001" y="5166360"/>
            <a:ext cx="8759952" cy="786384"/>
          </a:xfrm>
        </p:spPr>
        <p:txBody>
          <a:bodyPr/>
          <a:lstStyle>
            <a:lvl1pPr>
              <a:lnSpc>
                <a:spcPct val="110000"/>
              </a:lnSpc>
              <a:defRPr sz="2800" b="1">
                <a:solidFill>
                  <a:schemeClr val="bg1"/>
                </a:solidFill>
                <a:latin typeface="+mn-lt"/>
              </a:defRPr>
            </a:lvl1pPr>
          </a:lstStyle>
          <a:p>
            <a:r>
              <a:rPr lang="en-US"/>
              <a:t>Click to edit Master title style</a:t>
            </a:r>
          </a:p>
        </p:txBody>
      </p:sp>
    </p:spTree>
    <p:extLst>
      <p:ext uri="{BB962C8B-B14F-4D97-AF65-F5344CB8AC3E}">
        <p14:creationId xmlns:p14="http://schemas.microsoft.com/office/powerpoint/2010/main" val="3522966299"/>
      </p:ext>
    </p:extLst>
  </p:cSld>
  <p:clrMapOvr>
    <a:overrideClrMapping bg1="dk1" tx1="lt1" bg2="dk2" tx2="lt2" accent1="accent1" accent2="accent2" accent3="accent3" accent4="accent4" accent5="accent5" accent6="accent6" hlink="hlink" folHlink="folHlink"/>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Statement">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anchor="t">
            <a:normAutofit/>
          </a:bodyPr>
          <a:lstStyle>
            <a:lvl1pPr marL="0" indent="0">
              <a:lnSpc>
                <a:spcPct val="90000"/>
              </a:lnSpc>
              <a:buNone/>
              <a:defRPr sz="5400" b="0">
                <a:solidFill>
                  <a:schemeClr val="bg1"/>
                </a:solidFill>
                <a:latin typeface="+mj-lt"/>
                <a:cs typeface="Mongolian Baiti" panose="03000500000000000000" pitchFamily="66" charset="0"/>
              </a:defRPr>
            </a:lvl1pPr>
            <a:lvl2pPr marL="228600" indent="0">
              <a:lnSpc>
                <a:spcPct val="90000"/>
              </a:lnSpc>
              <a:buNone/>
              <a:defRPr sz="5400" b="0">
                <a:solidFill>
                  <a:schemeClr val="bg1"/>
                </a:solidFill>
                <a:latin typeface="+mj-lt"/>
                <a:cs typeface="Mongolian Baiti" panose="03000500000000000000" pitchFamily="66" charset="0"/>
              </a:defRPr>
            </a:lvl2pPr>
            <a:lvl3pPr marL="457200" indent="0">
              <a:lnSpc>
                <a:spcPct val="90000"/>
              </a:lnSpc>
              <a:buNone/>
              <a:defRPr sz="5400" b="0">
                <a:solidFill>
                  <a:schemeClr val="bg1"/>
                </a:solidFill>
                <a:latin typeface="+mj-lt"/>
                <a:cs typeface="Mongolian Baiti" panose="03000500000000000000" pitchFamily="66" charset="0"/>
              </a:defRPr>
            </a:lvl3pPr>
            <a:lvl4pPr marL="685800" indent="0">
              <a:lnSpc>
                <a:spcPct val="90000"/>
              </a:lnSpc>
              <a:buNone/>
              <a:defRPr sz="5400" b="0">
                <a:solidFill>
                  <a:schemeClr val="bg1"/>
                </a:solidFill>
                <a:latin typeface="+mj-lt"/>
                <a:cs typeface="Mongolian Baiti" panose="03000500000000000000" pitchFamily="66" charset="0"/>
              </a:defRPr>
            </a:lvl4pPr>
            <a:lvl5pPr marL="914400" indent="0">
              <a:lnSpc>
                <a:spcPct val="90000"/>
              </a:lnSpc>
              <a:buNone/>
              <a:defRPr sz="5400" b="0">
                <a:solidFill>
                  <a:schemeClr val="bg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7F8C9FE2-6DE5-4BD7-B30C-85A8ECDF0918}" type="datetime1">
              <a:rPr lang="en-US" smtClean="0"/>
              <a:t>1/28/2026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D9E59E0B-DA31-573A-9F4C-606FE4AAB022}"/>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38743266"/>
      </p:ext>
    </p:extLst>
  </p:cSld>
  <p:clrMapOvr>
    <a:overrideClrMapping bg1="dk1" tx1="lt1" bg2="dk2" tx2="lt2" accent1="accent1" accent2="accent2" accent3="accent3" accent4="accent4" accent5="accent5" accent6="accent6" hlink="hlink" folHlink="folHlink"/>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Statement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10439400" cy="5257800"/>
          </a:xfrm>
        </p:spPr>
        <p:txBody>
          <a:bodyPr anchor="t">
            <a:normAutofit/>
          </a:bodyPr>
          <a:lstStyle>
            <a:lvl1pPr marL="0" indent="0">
              <a:lnSpc>
                <a:spcPct val="90000"/>
              </a:lnSpc>
              <a:buNone/>
              <a:defRPr sz="5400" b="0">
                <a:solidFill>
                  <a:schemeClr val="tx1"/>
                </a:solidFill>
                <a:latin typeface="+mj-lt"/>
                <a:cs typeface="Mongolian Baiti" panose="03000500000000000000" pitchFamily="66" charset="0"/>
              </a:defRPr>
            </a:lvl1pPr>
            <a:lvl2pPr marL="228600" indent="0">
              <a:lnSpc>
                <a:spcPct val="90000"/>
              </a:lnSpc>
              <a:buNone/>
              <a:defRPr sz="5400" b="0">
                <a:solidFill>
                  <a:schemeClr val="tx1"/>
                </a:solidFill>
                <a:latin typeface="+mj-lt"/>
                <a:cs typeface="Mongolian Baiti" panose="03000500000000000000" pitchFamily="66" charset="0"/>
              </a:defRPr>
            </a:lvl2pPr>
            <a:lvl3pPr marL="457200" indent="0">
              <a:lnSpc>
                <a:spcPct val="90000"/>
              </a:lnSpc>
              <a:buNone/>
              <a:defRPr sz="5400" b="0">
                <a:solidFill>
                  <a:schemeClr val="tx1"/>
                </a:solidFill>
                <a:latin typeface="+mj-lt"/>
                <a:cs typeface="Mongolian Baiti" panose="03000500000000000000" pitchFamily="66" charset="0"/>
              </a:defRPr>
            </a:lvl3pPr>
            <a:lvl4pPr marL="685800" indent="0">
              <a:lnSpc>
                <a:spcPct val="90000"/>
              </a:lnSpc>
              <a:buNone/>
              <a:defRPr sz="5400" b="0">
                <a:solidFill>
                  <a:schemeClr val="tx1"/>
                </a:solidFill>
                <a:latin typeface="+mj-lt"/>
                <a:cs typeface="Mongolian Baiti" panose="03000500000000000000" pitchFamily="66" charset="0"/>
              </a:defRPr>
            </a:lvl4pPr>
            <a:lvl5pPr marL="914400" indent="0">
              <a:lnSpc>
                <a:spcPct val="90000"/>
              </a:lnSpc>
              <a:buNone/>
              <a:defRPr sz="5400" b="0">
                <a:solidFill>
                  <a:schemeClr val="tx1"/>
                </a:solidFill>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p>
            <a:fld id="{00D39FB3-A85A-4123-936A-B01B34283303}" type="datetime1">
              <a:rPr lang="en-US" smtClean="0"/>
              <a:t>1/28/2026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5E01FFB5-9AC9-5608-D38C-31B179F100F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93163519"/>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tatement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1"/>
            <a:ext cx="9906000" cy="5257799"/>
          </a:xfrm>
        </p:spPr>
        <p:txBody>
          <a:bodyPr anchor="b">
            <a:normAutofit/>
          </a:bodyPr>
          <a:lstStyle>
            <a:lvl1pPr marL="0" indent="0">
              <a:lnSpc>
                <a:spcPct val="90000"/>
              </a:lnSpc>
              <a:buNone/>
              <a:defRPr sz="5400" b="0">
                <a:latin typeface="+mj-lt"/>
                <a:cs typeface="Mongolian Baiti" panose="03000500000000000000" pitchFamily="66" charset="0"/>
              </a:defRPr>
            </a:lvl1pPr>
            <a:lvl2pPr marL="228600" indent="0">
              <a:lnSpc>
                <a:spcPct val="90000"/>
              </a:lnSpc>
              <a:buNone/>
              <a:defRPr sz="5400" b="0">
                <a:latin typeface="+mj-lt"/>
                <a:cs typeface="Mongolian Baiti" panose="03000500000000000000" pitchFamily="66" charset="0"/>
              </a:defRPr>
            </a:lvl2pPr>
            <a:lvl3pPr marL="457200" indent="0">
              <a:lnSpc>
                <a:spcPct val="90000"/>
              </a:lnSpc>
              <a:buNone/>
              <a:defRPr sz="5400" b="0">
                <a:latin typeface="+mj-lt"/>
                <a:cs typeface="Mongolian Baiti" panose="03000500000000000000" pitchFamily="66" charset="0"/>
              </a:defRPr>
            </a:lvl3pPr>
            <a:lvl4pPr marL="685800" indent="0">
              <a:lnSpc>
                <a:spcPct val="90000"/>
              </a:lnSpc>
              <a:buNone/>
              <a:defRPr sz="5400" b="0">
                <a:latin typeface="+mj-lt"/>
                <a:cs typeface="Mongolian Baiti" panose="03000500000000000000" pitchFamily="66" charset="0"/>
              </a:defRPr>
            </a:lvl4pPr>
            <a:lvl5pPr marL="914400" indent="0">
              <a:lnSpc>
                <a:spcPct val="90000"/>
              </a:lnSpc>
              <a:buNone/>
              <a:defRPr sz="5400" b="0">
                <a:latin typeface="+mj-lt"/>
                <a:cs typeface="Mongolian Baiti" panose="03000500000000000000" pitchFamily="66" charset="0"/>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a:xfrm>
            <a:off x="152400" y="6400800"/>
            <a:ext cx="5943599" cy="457200"/>
          </a:xfrm>
        </p:spPr>
        <p:txBody>
          <a:bodyPr/>
          <a:lstStyle/>
          <a:p>
            <a:endParaRPr lang="en-US" dirty="0"/>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0" y="6400800"/>
            <a:ext cx="990600" cy="457200"/>
          </a:xfrm>
        </p:spPr>
        <p:txBody>
          <a:bodyPr/>
          <a:lstStyle/>
          <a:p>
            <a:fld id="{A70944E6-539A-4BC8-B250-092F2CE95E90}" type="datetime1">
              <a:rPr lang="en-US" smtClean="0"/>
              <a:t>1/28/2026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a:xfrm>
            <a:off x="11049000" y="6400800"/>
            <a:ext cx="990600" cy="457200"/>
          </a:xfrm>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816CE4C6-A657-5805-17C1-DFBE412C51BD}"/>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58218467"/>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Statement 5">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221EB5-8556-FBD7-00D5-D69AC8E7E73A}"/>
              </a:ext>
            </a:extLst>
          </p:cNvPr>
          <p:cNvSpPr>
            <a:spLocks noGrp="1"/>
          </p:cNvSpPr>
          <p:nvPr>
            <p:ph type="title"/>
          </p:nvPr>
        </p:nvSpPr>
        <p:spPr>
          <a:xfrm>
            <a:off x="612648" y="-1133856"/>
            <a:ext cx="10652760" cy="914400"/>
          </a:xfrm>
        </p:spPr>
        <p:txBody>
          <a:bodyPr/>
          <a:lstStyle/>
          <a:p>
            <a:r>
              <a:rPr lang="en-US"/>
              <a:t>Click to edit Master title style</a:t>
            </a:r>
            <a:endParaRPr lang="en-US" dirty="0"/>
          </a:p>
        </p:txBody>
      </p:sp>
      <p:sp>
        <p:nvSpPr>
          <p:cNvPr id="7" name="Content Placeholder 6">
            <a:extLst>
              <a:ext uri="{FF2B5EF4-FFF2-40B4-BE49-F238E27FC236}">
                <a16:creationId xmlns:a16="http://schemas.microsoft.com/office/drawing/2014/main" id="{3E4E45FF-53F3-89B1-B969-C440DC819EF4}"/>
              </a:ext>
            </a:extLst>
          </p:cNvPr>
          <p:cNvSpPr>
            <a:spLocks noGrp="1"/>
          </p:cNvSpPr>
          <p:nvPr>
            <p:ph sz="quarter" idx="13" hasCustomPrompt="1"/>
          </p:nvPr>
        </p:nvSpPr>
        <p:spPr>
          <a:xfrm>
            <a:off x="1143000" y="685800"/>
            <a:ext cx="9906000" cy="5257800"/>
          </a:xfrm>
        </p:spPr>
        <p:txBody>
          <a:bodyPr vert="horz" lIns="91440" tIns="45720" rIns="91440" bIns="45720" rtlCol="0" anchor="t">
            <a:normAutofit/>
          </a:bodyPr>
          <a:lstStyle>
            <a:lvl1pPr marL="0" indent="0">
              <a:lnSpc>
                <a:spcPct val="90000"/>
              </a:lnSpc>
              <a:buNone/>
              <a:defRPr lang="en-US" sz="5400" b="1" dirty="0">
                <a:solidFill>
                  <a:schemeClr val="bg1"/>
                </a:solidFill>
                <a:latin typeface="+mn-lt"/>
              </a:defRPr>
            </a:lvl1pPr>
            <a:lvl2pPr marL="228600" indent="0">
              <a:lnSpc>
                <a:spcPct val="90000"/>
              </a:lnSpc>
              <a:buNone/>
              <a:defRPr lang="en-US" sz="5400" b="1" dirty="0">
                <a:solidFill>
                  <a:schemeClr val="bg1"/>
                </a:solidFill>
                <a:latin typeface="+mn-lt"/>
              </a:defRPr>
            </a:lvl2pPr>
            <a:lvl3pPr marL="457200" indent="0">
              <a:lnSpc>
                <a:spcPct val="90000"/>
              </a:lnSpc>
              <a:buNone/>
              <a:defRPr lang="en-US" sz="5400" b="1" dirty="0">
                <a:solidFill>
                  <a:schemeClr val="bg1"/>
                </a:solidFill>
                <a:latin typeface="+mn-lt"/>
              </a:defRPr>
            </a:lvl3pPr>
            <a:lvl4pPr marL="685800" indent="0">
              <a:lnSpc>
                <a:spcPct val="90000"/>
              </a:lnSpc>
              <a:buNone/>
              <a:defRPr lang="en-US" sz="5400" b="1" dirty="0">
                <a:solidFill>
                  <a:schemeClr val="bg1"/>
                </a:solidFill>
                <a:latin typeface="+mn-lt"/>
              </a:defRPr>
            </a:lvl4pPr>
            <a:lvl5pPr marL="914400" indent="0">
              <a:lnSpc>
                <a:spcPct val="90000"/>
              </a:lnSpc>
              <a:buNone/>
              <a:defRPr lang="en-US" sz="5400" b="1" dirty="0">
                <a:solidFill>
                  <a:schemeClr val="bg1"/>
                </a:solidFill>
                <a:latin typeface="+mn-lt"/>
              </a:defRPr>
            </a:lvl5pPr>
          </a:lstStyle>
          <a:p>
            <a:pPr lvl="0"/>
            <a:r>
              <a:rPr lang="en-US" dirty="0"/>
              <a:t>Click to add Statement</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Footer Placeholder 3">
            <a:extLst>
              <a:ext uri="{FF2B5EF4-FFF2-40B4-BE49-F238E27FC236}">
                <a16:creationId xmlns:a16="http://schemas.microsoft.com/office/drawing/2014/main" id="{3D56E87B-2252-4382-E6E7-15A81BCC8029}"/>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67F688C7-1128-9027-65E4-A17BBE7DDDF0}"/>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630B6F89-4209-4DBA-AE92-A89C4CA08C29}" type="datetime1">
              <a:rPr lang="en-US" smtClean="0"/>
              <a:t>1/28/2026</a:t>
            </a:fld>
            <a:endParaRPr lang="en-US" dirty="0"/>
          </a:p>
        </p:txBody>
      </p:sp>
      <p:sp>
        <p:nvSpPr>
          <p:cNvPr id="5" name="Slide Number Placeholder 4">
            <a:extLst>
              <a:ext uri="{FF2B5EF4-FFF2-40B4-BE49-F238E27FC236}">
                <a16:creationId xmlns:a16="http://schemas.microsoft.com/office/drawing/2014/main" id="{8C1C6A68-1AC4-7B10-CD66-D67327434E62}"/>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2C45B696-5A62-5895-72D9-DC0A3B3E2F8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24447464"/>
      </p:ext>
    </p:extLst>
  </p:cSld>
  <p:clrMapOvr>
    <a:overrideClrMapping bg1="dk1" tx1="lt1" bg2="dk2" tx2="lt2" accent1="accent1" accent2="accent2" accent3="accent3" accent4="accent4" accent5="accent5" accent6="accent6" hlink="hlink" folHlink="folHlink"/>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5029200"/>
            <a:ext cx="9906000" cy="914400"/>
          </a:xfrm>
        </p:spPr>
        <p:txBody>
          <a:bodyPr anchor="b">
            <a:normAutofit/>
          </a:bodyPr>
          <a:lstStyle>
            <a:lvl1pP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114800"/>
          </a:xfrm>
        </p:spPr>
        <p:txBody>
          <a:bodyPr anchor="b">
            <a:normAutofit/>
          </a:bodyPr>
          <a:lstStyle>
            <a:lvl1pPr marL="164592" indent="-164592">
              <a:lnSpc>
                <a:spcPct val="10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9C85BD29-F703-441C-BA70-A68EA51BEFAB}" type="datetime1">
              <a:rPr lang="en-US" smtClean="0"/>
              <a:t>1/28/2026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4A33729E-38D5-A1E3-A590-6B649D520DE4}"/>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6670094"/>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Quote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1143000" y="4955722"/>
            <a:ext cx="9906000" cy="987878"/>
          </a:xfrm>
        </p:spPr>
        <p:txBody>
          <a:bodyPr anchor="ctr">
            <a:normAutofit/>
          </a:bodyPr>
          <a:lstStyle>
            <a:lvl1pPr algn="r">
              <a:lnSpc>
                <a:spcPct val="120000"/>
              </a:lnSpc>
              <a:defRPr sz="2000" b="1" i="0" spc="0">
                <a:solidFill>
                  <a:schemeClr val="bg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3950208"/>
          </a:xfrm>
        </p:spPr>
        <p:txBody>
          <a:bodyPr anchor="t">
            <a:normAutofit/>
          </a:bodyPr>
          <a:lstStyle>
            <a:lvl1pPr marL="164592" indent="-164592">
              <a:lnSpc>
                <a:spcPct val="100000"/>
              </a:lnSpc>
              <a:spcBef>
                <a:spcPts val="0"/>
              </a:spcBef>
              <a:buNone/>
              <a:defRPr sz="4800">
                <a:solidFill>
                  <a:schemeClr val="bg1"/>
                </a:solidFill>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8F5B9CFA-6593-4507-A356-FB73387E9819}" type="datetime1">
              <a:rPr lang="en-US" smtClean="0"/>
              <a:t>1/28/2026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6" name="Straight Connector 5">
            <a:extLst>
              <a:ext uri="{FF2B5EF4-FFF2-40B4-BE49-F238E27FC236}">
                <a16:creationId xmlns:a16="http://schemas.microsoft.com/office/drawing/2014/main" id="{EAB597FC-DDBE-CAE6-D19E-43EBC6822347}"/>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2703232"/>
      </p:ext>
    </p:extLst>
  </p:cSld>
  <p:clrMapOvr>
    <a:overrideClrMapping bg1="dk1" tx1="lt1" bg2="dk2" tx2="lt2" accent1="accent1" accent2="accent2" accent3="accent3" accent4="accent4" accent5="accent5" accent6="accent6" hlink="hlink" folHlink="folHlink"/>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Quot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12FA0A-1F7B-DD41-ECED-02B60BC46B10}"/>
              </a:ext>
            </a:extLst>
          </p:cNvPr>
          <p:cNvSpPr>
            <a:spLocks noGrp="1"/>
          </p:cNvSpPr>
          <p:nvPr>
            <p:ph type="title" hasCustomPrompt="1"/>
          </p:nvPr>
        </p:nvSpPr>
        <p:spPr>
          <a:xfrm>
            <a:off x="4707468" y="5029200"/>
            <a:ext cx="6341532" cy="914399"/>
          </a:xfrm>
        </p:spPr>
        <p:txBody>
          <a:bodyPr anchor="b">
            <a:normAutofit/>
          </a:bodyPr>
          <a:lstStyle>
            <a:lvl1pPr algn="r">
              <a:lnSpc>
                <a:spcPct val="120000"/>
              </a:lnSpc>
              <a:defRPr sz="2000" b="1" i="0" spc="0">
                <a:solidFill>
                  <a:schemeClr val="accent1"/>
                </a:solidFill>
                <a:latin typeface="+mn-lt"/>
              </a:defRPr>
            </a:lvl1pPr>
          </a:lstStyle>
          <a:p>
            <a:r>
              <a:rPr lang="en-US" dirty="0"/>
              <a:t>Quote Author</a:t>
            </a:r>
          </a:p>
        </p:txBody>
      </p:sp>
      <p:sp>
        <p:nvSpPr>
          <p:cNvPr id="7" name="Content Placeholder 6">
            <a:extLst>
              <a:ext uri="{FF2B5EF4-FFF2-40B4-BE49-F238E27FC236}">
                <a16:creationId xmlns:a16="http://schemas.microsoft.com/office/drawing/2014/main" id="{A14BE2EA-8E1E-E2DA-5CCF-46908B013BF2}"/>
              </a:ext>
            </a:extLst>
          </p:cNvPr>
          <p:cNvSpPr>
            <a:spLocks noGrp="1"/>
          </p:cNvSpPr>
          <p:nvPr>
            <p:ph sz="quarter" idx="13" hasCustomPrompt="1"/>
          </p:nvPr>
        </p:nvSpPr>
        <p:spPr>
          <a:xfrm>
            <a:off x="1143000" y="685800"/>
            <a:ext cx="9906000" cy="4073980"/>
          </a:xfrm>
        </p:spPr>
        <p:txBody>
          <a:bodyPr anchor="ctr">
            <a:normAutofit/>
          </a:bodyPr>
          <a:lstStyle>
            <a:lvl1pPr marL="164592" indent="-164592">
              <a:lnSpc>
                <a:spcPct val="110000"/>
              </a:lnSpc>
              <a:spcBef>
                <a:spcPts val="0"/>
              </a:spcBef>
              <a:buNone/>
              <a:defRPr sz="5400">
                <a:latin typeface="+mj-lt"/>
                <a:cs typeface="Mongolian Baiti" panose="03000500000000000000" pitchFamily="66" charset="0"/>
              </a:defRPr>
            </a:lvl1pPr>
          </a:lstStyle>
          <a:p>
            <a:pPr lvl="0"/>
            <a:r>
              <a:rPr lang="en-US" dirty="0"/>
              <a:t>Click to add Quote</a:t>
            </a:r>
          </a:p>
        </p:txBody>
      </p:sp>
      <p:sp>
        <p:nvSpPr>
          <p:cNvPr id="4" name="Footer Placeholder 3">
            <a:extLst>
              <a:ext uri="{FF2B5EF4-FFF2-40B4-BE49-F238E27FC236}">
                <a16:creationId xmlns:a16="http://schemas.microsoft.com/office/drawing/2014/main" id="{B23912E3-7555-EAAB-BE83-59ED3B5C9E5B}"/>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C344C372-F7FA-5AA5-92C1-CF476A26623E}"/>
              </a:ext>
            </a:extLst>
          </p:cNvPr>
          <p:cNvSpPr>
            <a:spLocks noGrp="1"/>
          </p:cNvSpPr>
          <p:nvPr>
            <p:ph type="dt" sz="half" idx="10"/>
          </p:nvPr>
        </p:nvSpPr>
        <p:spPr>
          <a:xfrm>
            <a:off x="10058401" y="6400800"/>
            <a:ext cx="990599" cy="457200"/>
          </a:xfrm>
        </p:spPr>
        <p:txBody>
          <a:bodyPr/>
          <a:lstStyle/>
          <a:p>
            <a:fld id="{6DF2A675-1020-4672-8497-CDB1190FE408}" type="datetime1">
              <a:rPr lang="en-US" smtClean="0"/>
              <a:t>1/28/2026</a:t>
            </a:fld>
            <a:endParaRPr lang="en-US" dirty="0"/>
          </a:p>
        </p:txBody>
      </p:sp>
      <p:sp>
        <p:nvSpPr>
          <p:cNvPr id="5" name="Slide Number Placeholder 4">
            <a:extLst>
              <a:ext uri="{FF2B5EF4-FFF2-40B4-BE49-F238E27FC236}">
                <a16:creationId xmlns:a16="http://schemas.microsoft.com/office/drawing/2014/main" id="{C6EAECF6-9F03-4C12-4BD4-4E8AE63A4F3A}"/>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E0B72BA-2488-6234-EBE9-5F35F28FB990}"/>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8610306"/>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Conclusion">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685800"/>
            <a:ext cx="9906000" cy="1828800"/>
          </a:xfrm>
        </p:spPr>
        <p:txBody>
          <a:bodyPr anchor="b">
            <a:normAutofit/>
          </a:bodyPr>
          <a:lstStyle>
            <a:lvl1pPr>
              <a:defRPr sz="7200">
                <a:solidFill>
                  <a:schemeClr val="tx1"/>
                </a:solidFill>
              </a:defRPr>
            </a:lvl1pPr>
          </a:lstStyle>
          <a:p>
            <a:r>
              <a:rPr lang="en-US" dirty="0"/>
              <a:t>Click to edit Master title style</a:t>
            </a:r>
          </a:p>
        </p:txBody>
      </p:sp>
      <p:sp>
        <p:nvSpPr>
          <p:cNvPr id="8" name="Content Placeholder 7">
            <a:extLst>
              <a:ext uri="{FF2B5EF4-FFF2-40B4-BE49-F238E27FC236}">
                <a16:creationId xmlns:a16="http://schemas.microsoft.com/office/drawing/2014/main" id="{C7E1FCC9-2D1D-9C6B-8C9A-E3D0A77DBEF0}"/>
              </a:ext>
            </a:extLst>
          </p:cNvPr>
          <p:cNvSpPr>
            <a:spLocks noGrp="1"/>
          </p:cNvSpPr>
          <p:nvPr>
            <p:ph sz="quarter" idx="13"/>
          </p:nvPr>
        </p:nvSpPr>
        <p:spPr>
          <a:xfrm>
            <a:off x="1143000" y="2729555"/>
            <a:ext cx="9906000" cy="3214045"/>
          </a:xfrm>
        </p:spPr>
        <p:txBody>
          <a:bodyPr/>
          <a:lstStyle>
            <a:lvl1pPr marL="0" indent="0">
              <a:spcBef>
                <a:spcPts val="0"/>
              </a:spcBef>
              <a:buNone/>
              <a:defRPr>
                <a:solidFill>
                  <a:schemeClr val="tx1"/>
                </a:solidFill>
                <a:latin typeface="+mn-lt"/>
              </a:defRPr>
            </a:lvl1pPr>
            <a:lvl2pPr marL="228600" indent="0">
              <a:spcBef>
                <a:spcPts val="0"/>
              </a:spcBef>
              <a:buNone/>
              <a:defRPr>
                <a:solidFill>
                  <a:schemeClr val="tx1"/>
                </a:solidFill>
                <a:latin typeface="+mn-lt"/>
              </a:defRPr>
            </a:lvl2pPr>
            <a:lvl3pPr marL="457200" indent="0">
              <a:spcBef>
                <a:spcPts val="0"/>
              </a:spcBef>
              <a:buNone/>
              <a:defRPr>
                <a:solidFill>
                  <a:schemeClr val="tx1"/>
                </a:solidFill>
                <a:latin typeface="+mn-lt"/>
              </a:defRPr>
            </a:lvl3pPr>
            <a:lvl4pPr marL="685800" indent="0">
              <a:spcBef>
                <a:spcPts val="0"/>
              </a:spcBef>
              <a:buNone/>
              <a:defRPr>
                <a:solidFill>
                  <a:schemeClr val="tx1"/>
                </a:solidFill>
                <a:latin typeface="+mn-lt"/>
              </a:defRPr>
            </a:lvl4pPr>
            <a:lvl5pPr marL="914400" indent="0">
              <a:spcBef>
                <a:spcPts val="0"/>
              </a:spcBef>
              <a:buNone/>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tx1"/>
                </a:solidFill>
              </a:defRPr>
            </a:lvl1pPr>
          </a:lstStyle>
          <a:p>
            <a:endParaRPr lang="en-US" dirty="0"/>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tx1"/>
                </a:solidFill>
              </a:defRPr>
            </a:lvl1pPr>
          </a:lstStyle>
          <a:p>
            <a:fld id="{5B21EF61-A901-4AB4-9C45-C45E4D36F49E}"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tx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597917D3-DF16-9257-206A-EC4725B68DB8}"/>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92284166"/>
      </p:ext>
    </p:extLst>
  </p:cSld>
  <p:clrMapOvr>
    <a:overrideClrMapping bg1="lt1" tx1="dk1" bg2="lt2" tx2="dk2" accent1="accent1" accent2="accent2" accent3="accent3" accent4="accent4" accent5="accent5" accent6="accent6" hlink="hlink" folHlink="folHlink"/>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Title with Picture 4">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7312990" y="2827402"/>
            <a:ext cx="3736010" cy="2845567"/>
          </a:xfrm>
        </p:spPr>
        <p:txBody>
          <a:bodyPr vert="horz" lIns="91440" tIns="45720" rIns="91440" bIns="45720" rtlCol="0" anchor="t">
            <a:normAutofit/>
          </a:bodyPr>
          <a:lstStyle>
            <a:lvl1pPr>
              <a:defRPr lang="en-US" sz="44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7312988" y="1521399"/>
            <a:ext cx="3729915" cy="1123122"/>
          </a:xfrm>
        </p:spPr>
        <p:txBody>
          <a:bodyPr vert="horz" lIns="91440" tIns="45720" rIns="91440" bIns="45720" rtlCol="0" anchor="b">
            <a:normAutofit/>
          </a:bodyPr>
          <a:lstStyle>
            <a:lvl1pPr marL="0" indent="0">
              <a:spcBef>
                <a:spcPts val="0"/>
              </a:spcBef>
              <a:buNone/>
              <a:defRPr lang="en-US" sz="2000" b="1" dirty="0">
                <a:solidFill>
                  <a:schemeClr val="accent1"/>
                </a:solidFill>
                <a:latin typeface="+mn-lt"/>
              </a:defRPr>
            </a:lvl1pPr>
          </a:lstStyle>
          <a:p>
            <a:pPr lvl="0"/>
            <a:r>
              <a:rPr lang="en-US"/>
              <a:t>Click to edit Master subtitle style</a:t>
            </a:r>
            <a:endParaRPr lang="en-US" dirty="0"/>
          </a:p>
        </p:txBody>
      </p:sp>
      <p:sp>
        <p:nvSpPr>
          <p:cNvPr id="14" name="Picture Placeholder 13">
            <a:extLst>
              <a:ext uri="{FF2B5EF4-FFF2-40B4-BE49-F238E27FC236}">
                <a16:creationId xmlns:a16="http://schemas.microsoft.com/office/drawing/2014/main" id="{51A639AF-317A-79DF-3175-64C726EA3189}"/>
              </a:ext>
            </a:extLst>
          </p:cNvPr>
          <p:cNvSpPr>
            <a:spLocks noGrp="1"/>
          </p:cNvSpPr>
          <p:nvPr>
            <p:ph type="pic" sz="quarter" idx="14" hasCustomPrompt="1"/>
          </p:nvPr>
        </p:nvSpPr>
        <p:spPr>
          <a:xfrm>
            <a:off x="1143000" y="685800"/>
            <a:ext cx="5457968" cy="5257800"/>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wrap="square">
            <a:noAutofit/>
          </a:bodyPr>
          <a:lstStyle>
            <a:lvl1pPr marL="0" indent="0">
              <a:buNone/>
              <a:defRPr/>
            </a:lvl1pPr>
          </a:lstStyle>
          <a:p>
            <a:r>
              <a:rPr lang="en-US" dirty="0"/>
              <a:t>   </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599"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lvl1pPr>
              <a:defRPr>
                <a:solidFill>
                  <a:schemeClr val="tx1"/>
                </a:solidFill>
                <a:effectLst/>
              </a:defRPr>
            </a:lvl1pPr>
          </a:lstStyle>
          <a:p>
            <a:fld id="{7D8177C5-BD9A-4D23-83AF-F5B841ADF3F2}"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9" name="Straight Connector 8">
            <a:extLst>
              <a:ext uri="{FF2B5EF4-FFF2-40B4-BE49-F238E27FC236}">
                <a16:creationId xmlns:a16="http://schemas.microsoft.com/office/drawing/2014/main" id="{546E54C3-5CBC-D17E-9D7C-4FF681AFB45B}"/>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5655724"/>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Conclusion 2">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433D9-FD02-59E2-0F81-A0B7201D2DA0}"/>
              </a:ext>
            </a:extLst>
          </p:cNvPr>
          <p:cNvSpPr>
            <a:spLocks noGrp="1"/>
          </p:cNvSpPr>
          <p:nvPr>
            <p:ph type="title"/>
          </p:nvPr>
        </p:nvSpPr>
        <p:spPr>
          <a:xfrm>
            <a:off x="1143000" y="2278617"/>
            <a:ext cx="8430767" cy="1842020"/>
          </a:xfrm>
        </p:spPr>
        <p:txBody>
          <a:bodyPr anchor="b">
            <a:noAutofit/>
          </a:bodyPr>
          <a:lstStyle>
            <a:lvl1pPr>
              <a:defRPr sz="7200">
                <a:solidFill>
                  <a:schemeClr val="bg1"/>
                </a:solidFill>
              </a:defRPr>
            </a:lvl1pPr>
          </a:lstStyle>
          <a:p>
            <a:r>
              <a:rPr lang="en-US" dirty="0"/>
              <a:t>Click to edit Master title style</a:t>
            </a:r>
          </a:p>
        </p:txBody>
      </p:sp>
      <p:sp>
        <p:nvSpPr>
          <p:cNvPr id="7" name="Content Placeholder 6">
            <a:extLst>
              <a:ext uri="{FF2B5EF4-FFF2-40B4-BE49-F238E27FC236}">
                <a16:creationId xmlns:a16="http://schemas.microsoft.com/office/drawing/2014/main" id="{053FFEDA-E57B-DF13-2394-A1514E15F85A}"/>
              </a:ext>
            </a:extLst>
          </p:cNvPr>
          <p:cNvSpPr>
            <a:spLocks noGrp="1"/>
          </p:cNvSpPr>
          <p:nvPr>
            <p:ph sz="quarter" idx="14"/>
          </p:nvPr>
        </p:nvSpPr>
        <p:spPr>
          <a:xfrm>
            <a:off x="1143128" y="4335592"/>
            <a:ext cx="8430639" cy="1608008"/>
          </a:xfrm>
        </p:spPr>
        <p:txBody>
          <a:bodyPr>
            <a:normAutofit/>
          </a:bodyPr>
          <a:lstStyle>
            <a:lvl1pPr marL="0" indent="0">
              <a:spcBef>
                <a:spcPts val="0"/>
              </a:spcBef>
              <a:buNone/>
              <a:defRPr sz="1800">
                <a:solidFill>
                  <a:schemeClr val="bg1"/>
                </a:solidFill>
              </a:defRPr>
            </a:lvl1pPr>
            <a:lvl2pPr marL="228600" indent="0">
              <a:spcBef>
                <a:spcPts val="0"/>
              </a:spcBef>
              <a:buNone/>
              <a:defRPr sz="1600">
                <a:solidFill>
                  <a:schemeClr val="bg1"/>
                </a:solidFill>
              </a:defRPr>
            </a:lvl2pPr>
            <a:lvl3pPr marL="457200" indent="0">
              <a:spcBef>
                <a:spcPts val="0"/>
              </a:spcBef>
              <a:buNone/>
              <a:defRPr sz="1400">
                <a:solidFill>
                  <a:schemeClr val="bg1"/>
                </a:solidFill>
              </a:defRPr>
            </a:lvl3pPr>
            <a:lvl4pPr marL="685800" indent="0">
              <a:spcBef>
                <a:spcPts val="0"/>
              </a:spcBef>
              <a:buNone/>
              <a:defRPr sz="1400">
                <a:solidFill>
                  <a:schemeClr val="bg1"/>
                </a:solidFill>
              </a:defRPr>
            </a:lvl4pPr>
            <a:lvl5pPr marL="914400" indent="0">
              <a:spcBef>
                <a:spcPts val="0"/>
              </a:spcBef>
              <a:buNone/>
              <a:defRPr sz="12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a:extLst>
              <a:ext uri="{FF2B5EF4-FFF2-40B4-BE49-F238E27FC236}">
                <a16:creationId xmlns:a16="http://schemas.microsoft.com/office/drawing/2014/main" id="{B17E6B5E-6174-FD5C-41E8-FFC44C650D7E}"/>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0B9485D1-E172-8F0A-A425-3097B3ABCFB4}"/>
              </a:ext>
            </a:extLst>
          </p:cNvPr>
          <p:cNvSpPr>
            <a:spLocks noGrp="1"/>
          </p:cNvSpPr>
          <p:nvPr>
            <p:ph type="dt" sz="half" idx="10"/>
          </p:nvPr>
        </p:nvSpPr>
        <p:spPr>
          <a:xfrm>
            <a:off x="10058401" y="6400800"/>
            <a:ext cx="990599" cy="457200"/>
          </a:xfrm>
        </p:spPr>
        <p:txBody>
          <a:bodyPr/>
          <a:lstStyle>
            <a:lvl1pPr>
              <a:defRPr>
                <a:solidFill>
                  <a:schemeClr val="bg1"/>
                </a:solidFill>
              </a:defRPr>
            </a:lvl1pPr>
          </a:lstStyle>
          <a:p>
            <a:fld id="{E99C0E38-0B6C-4F02-AE7F-390E700470CD}" type="datetime1">
              <a:rPr lang="en-US" smtClean="0"/>
              <a:t>1/28/2026</a:t>
            </a:fld>
            <a:endParaRPr lang="en-US" dirty="0"/>
          </a:p>
        </p:txBody>
      </p:sp>
      <p:sp>
        <p:nvSpPr>
          <p:cNvPr id="6" name="Slide Number Placeholder 5">
            <a:extLst>
              <a:ext uri="{FF2B5EF4-FFF2-40B4-BE49-F238E27FC236}">
                <a16:creationId xmlns:a16="http://schemas.microsoft.com/office/drawing/2014/main" id="{4BF72154-F85B-E301-DA57-E314D7315916}"/>
              </a:ext>
            </a:extLst>
          </p:cNvPr>
          <p:cNvSpPr>
            <a:spLocks noGrp="1"/>
          </p:cNvSpPr>
          <p:nvPr>
            <p:ph type="sldNum" sz="quarter" idx="12"/>
          </p:nvPr>
        </p:nvSpPr>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3" name="Straight Connector 2">
            <a:extLst>
              <a:ext uri="{FF2B5EF4-FFF2-40B4-BE49-F238E27FC236}">
                <a16:creationId xmlns:a16="http://schemas.microsoft.com/office/drawing/2014/main" id="{2972AAFA-E5BE-EBA1-7C6C-D6C7CA13C4A9}"/>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1376261"/>
      </p:ext>
    </p:extLst>
  </p:cSld>
  <p:clrMapOvr>
    <a:overrideClrMapping bg1="dk1" tx1="lt1" bg2="dk2" tx2="lt2" accent1="accent1" accent2="accent2" accent3="accent3" accent4="accent4" accent5="accent5" accent6="accent6" hlink="hlink" folHlink="folHlink"/>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F3BB49-A328-F121-7F27-DEB7C3CC2B0F}"/>
              </a:ext>
            </a:extLst>
          </p:cNvPr>
          <p:cNvSpPr>
            <a:spLocks noGrp="1"/>
          </p:cNvSpPr>
          <p:nvPr>
            <p:ph type="title"/>
          </p:nvPr>
        </p:nvSpPr>
        <p:spPr>
          <a:xfrm>
            <a:off x="1143000" y="681036"/>
            <a:ext cx="9906000" cy="999861"/>
          </a:xfrm>
        </p:spPr>
        <p:txBody>
          <a:bodyPr anchor="t"/>
          <a:lstStyle/>
          <a:p>
            <a:r>
              <a:rPr lang="en-US"/>
              <a:t>Click to edit Master title style</a:t>
            </a:r>
            <a:endParaRPr lang="en-US" dirty="0"/>
          </a:p>
        </p:txBody>
      </p:sp>
      <p:sp>
        <p:nvSpPr>
          <p:cNvPr id="4" name="Content Placeholder 3">
            <a:extLst>
              <a:ext uri="{FF2B5EF4-FFF2-40B4-BE49-F238E27FC236}">
                <a16:creationId xmlns:a16="http://schemas.microsoft.com/office/drawing/2014/main" id="{6627D5A5-84C3-7EDE-A8EB-2DE057DE46AB}"/>
              </a:ext>
            </a:extLst>
          </p:cNvPr>
          <p:cNvSpPr>
            <a:spLocks noGrp="1"/>
          </p:cNvSpPr>
          <p:nvPr>
            <p:ph sz="quarter" idx="15"/>
          </p:nvPr>
        </p:nvSpPr>
        <p:spPr>
          <a:xfrm>
            <a:off x="1142999"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Content Placeholder 9">
            <a:extLst>
              <a:ext uri="{FF2B5EF4-FFF2-40B4-BE49-F238E27FC236}">
                <a16:creationId xmlns:a16="http://schemas.microsoft.com/office/drawing/2014/main" id="{D54150AE-A7C6-D328-35D7-F5B840930E3B}"/>
              </a:ext>
            </a:extLst>
          </p:cNvPr>
          <p:cNvSpPr>
            <a:spLocks noGrp="1"/>
          </p:cNvSpPr>
          <p:nvPr>
            <p:ph sz="quarter" idx="16"/>
          </p:nvPr>
        </p:nvSpPr>
        <p:spPr>
          <a:xfrm>
            <a:off x="6504305" y="1825625"/>
            <a:ext cx="4544695" cy="4117975"/>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C2BDD5A2-CE3E-3215-6DAA-F75C0D1229DA}"/>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897D0B7E-1A60-DA52-6965-92412B1C2F9F}"/>
              </a:ext>
            </a:extLst>
          </p:cNvPr>
          <p:cNvSpPr>
            <a:spLocks noGrp="1"/>
          </p:cNvSpPr>
          <p:nvPr>
            <p:ph type="dt" sz="half" idx="10"/>
          </p:nvPr>
        </p:nvSpPr>
        <p:spPr>
          <a:xfrm>
            <a:off x="10058401" y="6400800"/>
            <a:ext cx="990599" cy="457200"/>
          </a:xfrm>
        </p:spPr>
        <p:txBody>
          <a:bodyPr/>
          <a:lstStyle/>
          <a:p>
            <a:fld id="{833FF731-0671-4E16-83B5-1527EB111BED}" type="datetime1">
              <a:rPr lang="en-US" smtClean="0"/>
              <a:t>1/28/2026</a:t>
            </a:fld>
            <a:endParaRPr lang="en-US" dirty="0"/>
          </a:p>
        </p:txBody>
      </p:sp>
      <p:sp>
        <p:nvSpPr>
          <p:cNvPr id="7" name="Slide Number Placeholder 6">
            <a:extLst>
              <a:ext uri="{FF2B5EF4-FFF2-40B4-BE49-F238E27FC236}">
                <a16:creationId xmlns:a16="http://schemas.microsoft.com/office/drawing/2014/main" id="{B1B822F1-284A-1786-FAF2-72129E2FE64D}"/>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3" name="Straight Connector 2">
            <a:extLst>
              <a:ext uri="{FF2B5EF4-FFF2-40B4-BE49-F238E27FC236}">
                <a16:creationId xmlns:a16="http://schemas.microsoft.com/office/drawing/2014/main" id="{C78B40A4-AD32-3681-054F-B1104A95BB7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5539468"/>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EE969-634D-6E32-D227-18E9282C6F9E}"/>
              </a:ext>
            </a:extLst>
          </p:cNvPr>
          <p:cNvSpPr>
            <a:spLocks noGrp="1"/>
          </p:cNvSpPr>
          <p:nvPr>
            <p:ph type="title"/>
          </p:nvPr>
        </p:nvSpPr>
        <p:spPr>
          <a:xfrm>
            <a:off x="1143000" y="685800"/>
            <a:ext cx="9906000" cy="857904"/>
          </a:xfrm>
        </p:spPr>
        <p:txBody>
          <a:bodyPr anchor="t"/>
          <a:lstStyle/>
          <a:p>
            <a:r>
              <a:rPr lang="en-US"/>
              <a:t>Click to edit Master title style</a:t>
            </a:r>
            <a:endParaRPr lang="en-US" dirty="0"/>
          </a:p>
        </p:txBody>
      </p:sp>
      <p:sp>
        <p:nvSpPr>
          <p:cNvPr id="3" name="Text Placeholder 2">
            <a:extLst>
              <a:ext uri="{FF2B5EF4-FFF2-40B4-BE49-F238E27FC236}">
                <a16:creationId xmlns:a16="http://schemas.microsoft.com/office/drawing/2014/main" id="{61CD26D4-290A-F0ED-7D62-41EDA6FEC2B9}"/>
              </a:ext>
            </a:extLst>
          </p:cNvPr>
          <p:cNvSpPr>
            <a:spLocks noGrp="1"/>
          </p:cNvSpPr>
          <p:nvPr>
            <p:ph type="body" idx="1"/>
          </p:nvPr>
        </p:nvSpPr>
        <p:spPr>
          <a:xfrm>
            <a:off x="1143000"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776AAF7-C632-FCD0-6A60-E0EA4A52F229}"/>
              </a:ext>
            </a:extLst>
          </p:cNvPr>
          <p:cNvSpPr>
            <a:spLocks noGrp="1"/>
          </p:cNvSpPr>
          <p:nvPr>
            <p:ph sz="quarter" idx="15"/>
          </p:nvPr>
        </p:nvSpPr>
        <p:spPr>
          <a:xfrm>
            <a:off x="1143000"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06536620-C4F3-EEC3-DBF1-05196B1CBB55}"/>
              </a:ext>
            </a:extLst>
          </p:cNvPr>
          <p:cNvSpPr>
            <a:spLocks noGrp="1"/>
          </p:cNvSpPr>
          <p:nvPr>
            <p:ph type="body" sz="quarter" idx="3"/>
          </p:nvPr>
        </p:nvSpPr>
        <p:spPr>
          <a:xfrm>
            <a:off x="6508116" y="1685735"/>
            <a:ext cx="4541520" cy="559834"/>
          </a:xfrm>
        </p:spPr>
        <p:txBody>
          <a:bodyPr anchor="b">
            <a:normAutofit/>
          </a:bodyPr>
          <a:lstStyle>
            <a:lvl1pPr marL="0" indent="0">
              <a:lnSpc>
                <a:spcPct val="90000"/>
              </a:lnSpc>
              <a:buNone/>
              <a:defRPr sz="1600" b="1" i="0" cap="all" baseline="0">
                <a:solidFill>
                  <a:schemeClr val="accent1"/>
                </a:solidFill>
                <a:latin typeface="+mn-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12" name="Content Placeholder 11">
            <a:extLst>
              <a:ext uri="{FF2B5EF4-FFF2-40B4-BE49-F238E27FC236}">
                <a16:creationId xmlns:a16="http://schemas.microsoft.com/office/drawing/2014/main" id="{CD998360-6973-27D8-8B08-ACAE10572B32}"/>
              </a:ext>
            </a:extLst>
          </p:cNvPr>
          <p:cNvSpPr>
            <a:spLocks noGrp="1"/>
          </p:cNvSpPr>
          <p:nvPr>
            <p:ph sz="quarter" idx="16"/>
          </p:nvPr>
        </p:nvSpPr>
        <p:spPr>
          <a:xfrm>
            <a:off x="6507162" y="2387600"/>
            <a:ext cx="4541838" cy="3556000"/>
          </a:xfrm>
        </p:spPr>
        <p:txBody>
          <a:bodyPr/>
          <a:lstStyle>
            <a:lvl1pPr>
              <a:spcBef>
                <a:spcPts val="0"/>
              </a:spcBef>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Footer Placeholder 7">
            <a:extLst>
              <a:ext uri="{FF2B5EF4-FFF2-40B4-BE49-F238E27FC236}">
                <a16:creationId xmlns:a16="http://schemas.microsoft.com/office/drawing/2014/main" id="{949D76D8-9033-26CF-BF4C-AECCC685C177}"/>
              </a:ext>
            </a:extLst>
          </p:cNvPr>
          <p:cNvSpPr>
            <a:spLocks noGrp="1"/>
          </p:cNvSpPr>
          <p:nvPr>
            <p:ph type="ftr" sz="quarter" idx="11"/>
          </p:nvPr>
        </p:nvSpPr>
        <p:spPr/>
        <p:txBody>
          <a:bodyPr/>
          <a:lstStyle/>
          <a:p>
            <a:endParaRPr lang="en-US" dirty="0"/>
          </a:p>
        </p:txBody>
      </p:sp>
      <p:sp>
        <p:nvSpPr>
          <p:cNvPr id="7" name="Date Placeholder 6">
            <a:extLst>
              <a:ext uri="{FF2B5EF4-FFF2-40B4-BE49-F238E27FC236}">
                <a16:creationId xmlns:a16="http://schemas.microsoft.com/office/drawing/2014/main" id="{4E3B3581-658A-8487-F9CB-E79F2BFF27E4}"/>
              </a:ext>
            </a:extLst>
          </p:cNvPr>
          <p:cNvSpPr>
            <a:spLocks noGrp="1"/>
          </p:cNvSpPr>
          <p:nvPr>
            <p:ph type="dt" sz="half" idx="10"/>
          </p:nvPr>
        </p:nvSpPr>
        <p:spPr>
          <a:xfrm>
            <a:off x="10058401" y="6400800"/>
            <a:ext cx="990599" cy="457200"/>
          </a:xfrm>
        </p:spPr>
        <p:txBody>
          <a:bodyPr/>
          <a:lstStyle/>
          <a:p>
            <a:fld id="{0522869C-8080-4F99-8FAC-1725E6C242DF}" type="datetime1">
              <a:rPr lang="en-US" smtClean="0"/>
              <a:t>1/28/2026</a:t>
            </a:fld>
            <a:endParaRPr lang="en-US" dirty="0"/>
          </a:p>
        </p:txBody>
      </p:sp>
      <p:sp>
        <p:nvSpPr>
          <p:cNvPr id="9" name="Slide Number Placeholder 8">
            <a:extLst>
              <a:ext uri="{FF2B5EF4-FFF2-40B4-BE49-F238E27FC236}">
                <a16:creationId xmlns:a16="http://schemas.microsoft.com/office/drawing/2014/main" id="{E02A06B8-CC1D-542F-D8EB-7625046B91D2}"/>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4" name="Straight Connector 3">
            <a:extLst>
              <a:ext uri="{FF2B5EF4-FFF2-40B4-BE49-F238E27FC236}">
                <a16:creationId xmlns:a16="http://schemas.microsoft.com/office/drawing/2014/main" id="{BFE3AABC-393D-6A10-85E1-3DA5FCF6F28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69595273"/>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6A9F42-7FF7-F803-C075-BC4968D35E34}"/>
              </a:ext>
            </a:extLst>
          </p:cNvPr>
          <p:cNvSpPr>
            <a:spLocks noGrp="1"/>
          </p:cNvSpPr>
          <p:nvPr>
            <p:ph type="title"/>
          </p:nvPr>
        </p:nvSpPr>
        <p:spPr>
          <a:xfrm>
            <a:off x="1143000" y="685800"/>
            <a:ext cx="9906000" cy="1124035"/>
          </a:xfrm>
        </p:spPr>
        <p:txBody>
          <a:bodyPr anchor="t"/>
          <a:lstStyle/>
          <a:p>
            <a:r>
              <a:rPr lang="en-US"/>
              <a:t>Click to edit Master title style</a:t>
            </a:r>
            <a:endParaRPr lang="en-US" dirty="0"/>
          </a:p>
        </p:txBody>
      </p:sp>
      <p:sp>
        <p:nvSpPr>
          <p:cNvPr id="4" name="Footer Placeholder 3">
            <a:extLst>
              <a:ext uri="{FF2B5EF4-FFF2-40B4-BE49-F238E27FC236}">
                <a16:creationId xmlns:a16="http://schemas.microsoft.com/office/drawing/2014/main" id="{6B968DDD-323F-89A1-84E3-DDBA626D9386}"/>
              </a:ext>
            </a:extLst>
          </p:cNvPr>
          <p:cNvSpPr>
            <a:spLocks noGrp="1"/>
          </p:cNvSpPr>
          <p:nvPr>
            <p:ph type="ftr" sz="quarter" idx="11"/>
          </p:nvPr>
        </p:nvSpPr>
        <p:spPr/>
        <p:txBody>
          <a:bodyPr/>
          <a:lstStyle/>
          <a:p>
            <a:endParaRPr lang="en-US" dirty="0"/>
          </a:p>
        </p:txBody>
      </p:sp>
      <p:sp>
        <p:nvSpPr>
          <p:cNvPr id="3" name="Date Placeholder 2">
            <a:extLst>
              <a:ext uri="{FF2B5EF4-FFF2-40B4-BE49-F238E27FC236}">
                <a16:creationId xmlns:a16="http://schemas.microsoft.com/office/drawing/2014/main" id="{E89E8268-7232-2944-F1BD-399F9419B563}"/>
              </a:ext>
            </a:extLst>
          </p:cNvPr>
          <p:cNvSpPr>
            <a:spLocks noGrp="1"/>
          </p:cNvSpPr>
          <p:nvPr>
            <p:ph type="dt" sz="half" idx="10"/>
          </p:nvPr>
        </p:nvSpPr>
        <p:spPr>
          <a:xfrm>
            <a:off x="10058401" y="6400800"/>
            <a:ext cx="990599" cy="457200"/>
          </a:xfrm>
        </p:spPr>
        <p:txBody>
          <a:bodyPr/>
          <a:lstStyle/>
          <a:p>
            <a:fld id="{8DF9FB6F-4F0B-43F9-AF69-3B0CAC3B888F}" type="datetime1">
              <a:rPr lang="en-US" smtClean="0"/>
              <a:t>1/28/2026</a:t>
            </a:fld>
            <a:endParaRPr lang="en-US" dirty="0"/>
          </a:p>
        </p:txBody>
      </p:sp>
      <p:sp>
        <p:nvSpPr>
          <p:cNvPr id="5" name="Slide Number Placeholder 4">
            <a:extLst>
              <a:ext uri="{FF2B5EF4-FFF2-40B4-BE49-F238E27FC236}">
                <a16:creationId xmlns:a16="http://schemas.microsoft.com/office/drawing/2014/main" id="{98FBDC76-671D-1671-DCE2-D5658BD40E29}"/>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6" name="Straight Connector 5">
            <a:extLst>
              <a:ext uri="{FF2B5EF4-FFF2-40B4-BE49-F238E27FC236}">
                <a16:creationId xmlns:a16="http://schemas.microsoft.com/office/drawing/2014/main" id="{F47143C1-3BF7-2821-826F-7956E68E4ED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3507928"/>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type="blank" preserve="1">
  <p:cSld name="Empty">
    <p:spTree>
      <p:nvGrpSpPr>
        <p:cNvPr id="1" name=""/>
        <p:cNvGrpSpPr/>
        <p:nvPr/>
      </p:nvGrpSpPr>
      <p:grpSpPr>
        <a:xfrm>
          <a:off x="0" y="0"/>
          <a:ext cx="0" cy="0"/>
          <a:chOff x="0" y="0"/>
          <a:chExt cx="0" cy="0"/>
        </a:xfrm>
      </p:grpSpPr>
      <p:sp>
        <p:nvSpPr>
          <p:cNvPr id="3" name="Footer Placeholder 2">
            <a:extLst>
              <a:ext uri="{FF2B5EF4-FFF2-40B4-BE49-F238E27FC236}">
                <a16:creationId xmlns:a16="http://schemas.microsoft.com/office/drawing/2014/main" id="{10EAA6C9-A7F3-19F1-D17C-A1D83FAF553F}"/>
              </a:ext>
            </a:extLst>
          </p:cNvPr>
          <p:cNvSpPr>
            <a:spLocks noGrp="1"/>
          </p:cNvSpPr>
          <p:nvPr>
            <p:ph type="ftr" sz="quarter" idx="11"/>
          </p:nvPr>
        </p:nvSpPr>
        <p:spPr/>
        <p:txBody>
          <a:bodyPr/>
          <a:lstStyle/>
          <a:p>
            <a:endParaRPr lang="en-US" dirty="0"/>
          </a:p>
        </p:txBody>
      </p:sp>
      <p:sp>
        <p:nvSpPr>
          <p:cNvPr id="2" name="Date Placeholder 1">
            <a:extLst>
              <a:ext uri="{FF2B5EF4-FFF2-40B4-BE49-F238E27FC236}">
                <a16:creationId xmlns:a16="http://schemas.microsoft.com/office/drawing/2014/main" id="{49BC4D82-0182-501C-9231-46767680476E}"/>
              </a:ext>
            </a:extLst>
          </p:cNvPr>
          <p:cNvSpPr>
            <a:spLocks noGrp="1"/>
          </p:cNvSpPr>
          <p:nvPr>
            <p:ph type="dt" sz="half" idx="10"/>
          </p:nvPr>
        </p:nvSpPr>
        <p:spPr>
          <a:xfrm>
            <a:off x="10058401" y="6400800"/>
            <a:ext cx="990599" cy="457200"/>
          </a:xfrm>
        </p:spPr>
        <p:txBody>
          <a:bodyPr/>
          <a:lstStyle/>
          <a:p>
            <a:fld id="{00E5B50F-7E5E-430D-954F-DEC2717D2CC8}" type="datetime1">
              <a:rPr lang="en-US" smtClean="0"/>
              <a:t>1/28/2026</a:t>
            </a:fld>
            <a:endParaRPr lang="en-US" dirty="0"/>
          </a:p>
        </p:txBody>
      </p:sp>
      <p:sp>
        <p:nvSpPr>
          <p:cNvPr id="4" name="Slide Number Placeholder 3">
            <a:extLst>
              <a:ext uri="{FF2B5EF4-FFF2-40B4-BE49-F238E27FC236}">
                <a16:creationId xmlns:a16="http://schemas.microsoft.com/office/drawing/2014/main" id="{34EBB816-1B94-116F-92D4-6043AE9E0C6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5" name="Straight Connector 4">
            <a:extLst>
              <a:ext uri="{FF2B5EF4-FFF2-40B4-BE49-F238E27FC236}">
                <a16:creationId xmlns:a16="http://schemas.microsoft.com/office/drawing/2014/main" id="{332C6766-0277-BD60-47A7-70F9C799649E}"/>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22730197"/>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350C37F-77BE-E128-4248-D001C39E79C6}"/>
              </a:ext>
            </a:extLst>
          </p:cNvPr>
          <p:cNvSpPr>
            <a:spLocks noGrp="1"/>
          </p:cNvSpPr>
          <p:nvPr>
            <p:ph type="title"/>
          </p:nvPr>
        </p:nvSpPr>
        <p:spPr>
          <a:xfrm>
            <a:off x="1166740" y="685801"/>
            <a:ext cx="3595634" cy="1808584"/>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EC0EEBFB-2026-6A35-33ED-F008376B67A0}"/>
              </a:ext>
            </a:extLst>
          </p:cNvPr>
          <p:cNvSpPr>
            <a:spLocks noGrp="1"/>
          </p:cNvSpPr>
          <p:nvPr>
            <p:ph type="body" sz="half" idx="2"/>
          </p:nvPr>
        </p:nvSpPr>
        <p:spPr>
          <a:xfrm>
            <a:off x="1166740" y="2743200"/>
            <a:ext cx="3595634" cy="3200400"/>
          </a:xfrm>
        </p:spPr>
        <p:txBody>
          <a:bodyPr anchor="t">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Content Placeholder 2">
            <a:extLst>
              <a:ext uri="{FF2B5EF4-FFF2-40B4-BE49-F238E27FC236}">
                <a16:creationId xmlns:a16="http://schemas.microsoft.com/office/drawing/2014/main" id="{2F3B20A8-A604-C977-02C0-083BA8663484}"/>
              </a:ext>
            </a:extLst>
          </p:cNvPr>
          <p:cNvSpPr>
            <a:spLocks noGrp="1"/>
          </p:cNvSpPr>
          <p:nvPr>
            <p:ph idx="1"/>
          </p:nvPr>
        </p:nvSpPr>
        <p:spPr>
          <a:xfrm>
            <a:off x="5134707" y="685801"/>
            <a:ext cx="5943599" cy="5257799"/>
          </a:xfrm>
        </p:spPr>
        <p:txBody>
          <a:bodyPr vert="horz" lIns="91440" tIns="45720" rIns="91440" bIns="45720" rtlCol="0">
            <a:normAutofit/>
          </a:bodyPr>
          <a:lstStyle>
            <a:lvl1pPr>
              <a:defRPr lang="en-US" dirty="0"/>
            </a:lvl1pPr>
            <a:lvl2pPr>
              <a:defRPr lang="en-US" dirty="0"/>
            </a:lvl2pPr>
            <a:lvl3pPr>
              <a:defRPr lang="en-US" dirty="0"/>
            </a:lvl3pPr>
            <a:lvl4pPr>
              <a:defRPr lang="en-US" dirty="0"/>
            </a:lvl4pPr>
            <a:lvl5pPr>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Footer Placeholder 5">
            <a:extLst>
              <a:ext uri="{FF2B5EF4-FFF2-40B4-BE49-F238E27FC236}">
                <a16:creationId xmlns:a16="http://schemas.microsoft.com/office/drawing/2014/main" id="{9C85A215-184B-2105-0279-ED02F6445831}"/>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3F05638-7A56-469A-825A-1DFA600254C8}"/>
              </a:ext>
            </a:extLst>
          </p:cNvPr>
          <p:cNvSpPr>
            <a:spLocks noGrp="1"/>
          </p:cNvSpPr>
          <p:nvPr>
            <p:ph type="dt" sz="half" idx="10"/>
          </p:nvPr>
        </p:nvSpPr>
        <p:spPr>
          <a:xfrm>
            <a:off x="10058401" y="6400800"/>
            <a:ext cx="990599" cy="457200"/>
          </a:xfrm>
        </p:spPr>
        <p:txBody>
          <a:bodyPr/>
          <a:lstStyle/>
          <a:p>
            <a:fld id="{F5570C49-D89B-4A85-81F2-2955DCD49ED2}" type="datetime1">
              <a:rPr lang="en-US" smtClean="0"/>
              <a:t>1/28/2026</a:t>
            </a:fld>
            <a:endParaRPr lang="en-US" dirty="0"/>
          </a:p>
        </p:txBody>
      </p:sp>
      <p:sp>
        <p:nvSpPr>
          <p:cNvPr id="7" name="Slide Number Placeholder 6">
            <a:extLst>
              <a:ext uri="{FF2B5EF4-FFF2-40B4-BE49-F238E27FC236}">
                <a16:creationId xmlns:a16="http://schemas.microsoft.com/office/drawing/2014/main" id="{32C7CA46-892B-253A-3A28-7414E17B837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0F52DA44-7B78-2397-2B78-AD0FE8DE32E7}"/>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0472376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B06A09-98CF-FAC2-3708-AECC4360C651}"/>
              </a:ext>
            </a:extLst>
          </p:cNvPr>
          <p:cNvSpPr>
            <a:spLocks noGrp="1"/>
          </p:cNvSpPr>
          <p:nvPr>
            <p:ph type="title"/>
          </p:nvPr>
        </p:nvSpPr>
        <p:spPr>
          <a:xfrm>
            <a:off x="1156692" y="685801"/>
            <a:ext cx="3595634" cy="1823162"/>
          </a:xfrm>
        </p:spPr>
        <p:txBody>
          <a:bodyPr anchor="t">
            <a:normAutofit/>
          </a:bodyPr>
          <a:lstStyle>
            <a:lvl1pPr>
              <a:defRPr sz="3600"/>
            </a:lvl1pPr>
          </a:lstStyle>
          <a:p>
            <a:r>
              <a:rPr lang="en-US"/>
              <a:t>Click to edit Master title style</a:t>
            </a:r>
            <a:endParaRPr lang="en-US" dirty="0"/>
          </a:p>
        </p:txBody>
      </p:sp>
      <p:sp>
        <p:nvSpPr>
          <p:cNvPr id="4" name="Text Placeholder 3">
            <a:extLst>
              <a:ext uri="{FF2B5EF4-FFF2-40B4-BE49-F238E27FC236}">
                <a16:creationId xmlns:a16="http://schemas.microsoft.com/office/drawing/2014/main" id="{F32C4A61-EF2A-C5A5-B150-4448600B3937}"/>
              </a:ext>
            </a:extLst>
          </p:cNvPr>
          <p:cNvSpPr>
            <a:spLocks noGrp="1"/>
          </p:cNvSpPr>
          <p:nvPr>
            <p:ph type="body" sz="half" idx="2"/>
          </p:nvPr>
        </p:nvSpPr>
        <p:spPr>
          <a:xfrm>
            <a:off x="1156692" y="2743200"/>
            <a:ext cx="3595634" cy="3200400"/>
          </a:xfrm>
        </p:spPr>
        <p:txBody>
          <a:bodyPr anchor="b"/>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3" name="Picture Placeholder 2">
            <a:extLst>
              <a:ext uri="{FF2B5EF4-FFF2-40B4-BE49-F238E27FC236}">
                <a16:creationId xmlns:a16="http://schemas.microsoft.com/office/drawing/2014/main" id="{9571C769-CEC8-962A-01E6-15B0E056791E}"/>
              </a:ext>
            </a:extLst>
          </p:cNvPr>
          <p:cNvSpPr>
            <a:spLocks noGrp="1"/>
          </p:cNvSpPr>
          <p:nvPr>
            <p:ph type="pic" idx="1" hasCustomPrompt="1"/>
          </p:nvPr>
        </p:nvSpPr>
        <p:spPr>
          <a:xfrm>
            <a:off x="5334000" y="685802"/>
            <a:ext cx="5701308" cy="5257798"/>
          </a:xfrm>
          <a:prstGeom prst="roundRect">
            <a:avLst/>
          </a:prstGeom>
          <a:blipFill dpi="0" rotWithShape="1">
            <a:blip r:embed="rId2" cstate="email">
              <a:alphaModFix amt="60000"/>
              <a:extLst>
                <a:ext uri="{28A0092B-C50C-407E-A947-70E740481C1C}">
                  <a14:useLocalDpi xmlns:a14="http://schemas.microsoft.com/office/drawing/2010/main"/>
                </a:ext>
              </a:extLst>
            </a:blip>
            <a:srcRect/>
            <a:stretch>
              <a:fillRect/>
            </a:stretch>
          </a:blipFill>
        </p:spPr>
        <p:txBody>
          <a:bodyPr>
            <a:normAutofit/>
          </a:bodyPr>
          <a:lstStyle>
            <a:lvl1pPr marL="0" indent="0">
              <a:buNone/>
              <a:defRPr sz="1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   </a:t>
            </a:r>
          </a:p>
        </p:txBody>
      </p:sp>
      <p:sp>
        <p:nvSpPr>
          <p:cNvPr id="6" name="Footer Placeholder 5">
            <a:extLst>
              <a:ext uri="{FF2B5EF4-FFF2-40B4-BE49-F238E27FC236}">
                <a16:creationId xmlns:a16="http://schemas.microsoft.com/office/drawing/2014/main" id="{7FDC75DA-9A78-9AB9-7171-95A08CC51C56}"/>
              </a:ext>
            </a:extLst>
          </p:cNvPr>
          <p:cNvSpPr>
            <a:spLocks noGrp="1"/>
          </p:cNvSpPr>
          <p:nvPr>
            <p:ph type="ftr" sz="quarter" idx="11"/>
          </p:nvPr>
        </p:nvSpPr>
        <p:spPr/>
        <p:txBody>
          <a:bodyPr/>
          <a:lstStyle/>
          <a:p>
            <a:endParaRPr lang="en-US" dirty="0"/>
          </a:p>
        </p:txBody>
      </p:sp>
      <p:sp>
        <p:nvSpPr>
          <p:cNvPr id="5" name="Date Placeholder 4">
            <a:extLst>
              <a:ext uri="{FF2B5EF4-FFF2-40B4-BE49-F238E27FC236}">
                <a16:creationId xmlns:a16="http://schemas.microsoft.com/office/drawing/2014/main" id="{920B235E-39C7-4C78-20EF-DB48ECD9CB90}"/>
              </a:ext>
            </a:extLst>
          </p:cNvPr>
          <p:cNvSpPr>
            <a:spLocks noGrp="1"/>
          </p:cNvSpPr>
          <p:nvPr>
            <p:ph type="dt" sz="half" idx="10"/>
          </p:nvPr>
        </p:nvSpPr>
        <p:spPr>
          <a:xfrm>
            <a:off x="10058401" y="6400800"/>
            <a:ext cx="990599" cy="457200"/>
          </a:xfrm>
        </p:spPr>
        <p:txBody>
          <a:bodyPr/>
          <a:lstStyle/>
          <a:p>
            <a:fld id="{E6CFD80B-F9FB-4989-A4EB-DBB19E6671FD}" type="datetime1">
              <a:rPr lang="en-US" smtClean="0"/>
              <a:t>1/28/2026</a:t>
            </a:fld>
            <a:endParaRPr lang="en-US" dirty="0"/>
          </a:p>
        </p:txBody>
      </p:sp>
      <p:sp>
        <p:nvSpPr>
          <p:cNvPr id="7" name="Slide Number Placeholder 6">
            <a:extLst>
              <a:ext uri="{FF2B5EF4-FFF2-40B4-BE49-F238E27FC236}">
                <a16:creationId xmlns:a16="http://schemas.microsoft.com/office/drawing/2014/main" id="{5EFE1A03-DCCB-53C7-DBFE-2AD55C90591B}"/>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8" name="Straight Connector 7">
            <a:extLst>
              <a:ext uri="{FF2B5EF4-FFF2-40B4-BE49-F238E27FC236}">
                <a16:creationId xmlns:a16="http://schemas.microsoft.com/office/drawing/2014/main" id="{24420CDB-B7DC-0296-6DF4-02A4E776627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399229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2097452"/>
            <a:ext cx="9906000" cy="3874222"/>
          </a:xfrm>
        </p:spPr>
        <p:txBody>
          <a:bodyPr vert="horz" lIns="91440" tIns="45720" rIns="91440" bIns="45720" rtlCol="0" anchor="t">
            <a:normAutofit/>
          </a:bodyPr>
          <a:lstStyle>
            <a:lvl1pPr>
              <a:defRPr lang="en-US" sz="8000" dirty="0"/>
            </a:lvl1pPr>
          </a:lstStyle>
          <a:p>
            <a:pPr lvl="0"/>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693821"/>
            <a:ext cx="7794754" cy="1200698"/>
          </a:xfrm>
        </p:spPr>
        <p:txBody>
          <a:bodyPr vert="horz" lIns="91440" tIns="45720" rIns="91440" bIns="45720" rtlCol="0" anchor="b">
            <a:normAutofit/>
          </a:bodyPr>
          <a:lstStyle>
            <a:lvl1pPr marL="0" indent="0">
              <a:buNone/>
              <a:defRPr lang="en-US" sz="2000" b="1" dirty="0">
                <a:solidFill>
                  <a:schemeClr val="accent1"/>
                </a:solidFill>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p:txBody>
          <a:bodyPr/>
          <a:lstStyle/>
          <a:p>
            <a:fld id="{A5F493D0-2A08-42DB-964D-2E1108D4CB76}"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2E0F3FF5-645F-9896-EB7A-64D903F7754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78485900"/>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type="title" preserve="1">
  <p:cSld name="Titl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143000" y="1903564"/>
            <a:ext cx="9140954" cy="2836729"/>
          </a:xfrm>
        </p:spPr>
        <p:txBody>
          <a:bodyPr vert="horz" lIns="91440" tIns="45720" rIns="91440" bIns="45720" rtlCol="0" anchor="b">
            <a:normAutofit/>
          </a:bodyPr>
          <a:lstStyle>
            <a:lvl1pPr>
              <a:defRPr lang="en-US" sz="6800" dirty="0"/>
            </a:lvl1pPr>
          </a:lstStyle>
          <a:p>
            <a:pPr lvl="0"/>
            <a:r>
              <a:rPr lang="en-US"/>
              <a:t>Click to edit Master title style</a:t>
            </a:r>
            <a:endParaRPr lang="en-US" dirty="0"/>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1143000" y="4923173"/>
            <a:ext cx="7388353" cy="1014984"/>
          </a:xfrm>
        </p:spPr>
        <p:txBody>
          <a:bodyPr vert="horz" lIns="91440" tIns="45720" rIns="91440" bIns="45720" rtlCol="0">
            <a:normAutofit/>
          </a:bodyPr>
          <a:lstStyle>
            <a:lvl1pPr marL="0" indent="0">
              <a:buNone/>
              <a:defRPr lang="en-US" sz="2000" b="1" i="0" dirty="0">
                <a:solidFill>
                  <a:schemeClr val="accent1"/>
                </a:solidFill>
                <a:latin typeface="+mn-lt"/>
              </a:defRPr>
            </a:lvl1pPr>
          </a:lstStyle>
          <a:p>
            <a:pPr lvl="0"/>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1" y="6400800"/>
            <a:ext cx="5943600" cy="457200"/>
          </a:xfrm>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57C23FB3-0824-43FF-8EA1-707169FC13FA}"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599" cy="457200"/>
          </a:xfrm>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8D985B18-7603-5E0E-67B4-DFB03DB2AA5C}"/>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93836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type="title" preserve="1">
  <p:cSld name="Title 3">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p:nvPr>
        </p:nvSpPr>
        <p:spPr>
          <a:xfrm>
            <a:off x="1981200" y="1394490"/>
            <a:ext cx="8229600" cy="2379013"/>
          </a:xfrm>
        </p:spPr>
        <p:txBody>
          <a:bodyPr anchor="b">
            <a:normAutofit/>
          </a:bodyPr>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id="{2BDC76B8-60F6-62D3-9F73-E81662203017}"/>
              </a:ext>
            </a:extLst>
          </p:cNvPr>
          <p:cNvSpPr>
            <a:spLocks noGrp="1"/>
          </p:cNvSpPr>
          <p:nvPr>
            <p:ph type="subTitle" idx="1"/>
          </p:nvPr>
        </p:nvSpPr>
        <p:spPr>
          <a:xfrm>
            <a:off x="2301922" y="3962400"/>
            <a:ext cx="7588155" cy="1029310"/>
          </a:xfrm>
        </p:spPr>
        <p:txBody>
          <a:bodyPr>
            <a:normAutofit/>
          </a:bodyPr>
          <a:lstStyle>
            <a:lvl1pPr marL="0" indent="0" algn="ctr">
              <a:buNone/>
              <a:defRPr sz="2000" b="1" i="0">
                <a:solidFill>
                  <a:schemeClr val="accent1"/>
                </a:solidFill>
                <a:latin typeface="+mn-lt"/>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p:txBody>
          <a:bodyPr/>
          <a:lstStyle/>
          <a:p>
            <a:endParaRPr lang="en-US" dirty="0"/>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1" y="6400800"/>
            <a:ext cx="990599" cy="457200"/>
          </a:xfrm>
        </p:spPr>
        <p:txBody>
          <a:bodyPr/>
          <a:lstStyle/>
          <a:p>
            <a:fld id="{D26C4EF4-1425-499B-9B0A-3303E07CFD10}"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p:txBody>
          <a:bodyPr/>
          <a:lstStyle/>
          <a:p>
            <a:fld id="{AEAA3239-9EA4-4A65-A281-97F994456D9F}" type="slidenum">
              <a:rPr lang="en-US" smtClean="0"/>
              <a:t>‹#›</a:t>
            </a:fld>
            <a:endParaRPr lang="en-US" dirty="0"/>
          </a:p>
        </p:txBody>
      </p:sp>
      <p:cxnSp>
        <p:nvCxnSpPr>
          <p:cNvPr id="7" name="Straight Connector 6">
            <a:extLst>
              <a:ext uri="{FF2B5EF4-FFF2-40B4-BE49-F238E27FC236}">
                <a16:creationId xmlns:a16="http://schemas.microsoft.com/office/drawing/2014/main" id="{0D01BC5C-C61F-D922-112D-C75F31142522}"/>
              </a:ext>
            </a:extLst>
          </p:cNvPr>
          <p:cNvCxnSpPr>
            <a:cxnSpLocks/>
          </p:cNvCxnSpPr>
          <p:nvPr userDrawn="1"/>
        </p:nvCxnSpPr>
        <p:spPr>
          <a:xfrm>
            <a:off x="0" y="6400800"/>
            <a:ext cx="12192000" cy="0"/>
          </a:xfrm>
          <a:prstGeom prst="line">
            <a:avLst/>
          </a:prstGeom>
          <a:ln w="952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18167125"/>
      </p:ext>
    </p:extLst>
  </p:cSld>
  <p:clrMapOvr>
    <a:masterClrMapping/>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ection Header">
    <p:bg>
      <p:bgPr>
        <a:solidFill>
          <a:schemeClr val="accent1">
            <a:lumMod val="20000"/>
            <a:lumOff val="80000"/>
          </a:schemeClr>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336E9A-8E96-CD8C-7598-F87632CD81CF}"/>
              </a:ext>
            </a:extLst>
          </p:cNvPr>
          <p:cNvSpPr>
            <a:spLocks noGrp="1"/>
          </p:cNvSpPr>
          <p:nvPr>
            <p:ph type="ctrTitle" hasCustomPrompt="1"/>
          </p:nvPr>
        </p:nvSpPr>
        <p:spPr>
          <a:xfrm>
            <a:off x="1143000" y="685801"/>
            <a:ext cx="7896860" cy="5257800"/>
          </a:xfrm>
        </p:spPr>
        <p:txBody>
          <a:bodyPr vert="horz" lIns="91440" tIns="45720" rIns="91440" bIns="45720" rtlCol="0" anchor="t">
            <a:normAutofit/>
          </a:bodyPr>
          <a:lstStyle>
            <a:lvl1pPr>
              <a:defRPr lang="en-US" sz="7400" dirty="0">
                <a:solidFill>
                  <a:schemeClr val="bg1"/>
                </a:solidFill>
              </a:defRPr>
            </a:lvl1pPr>
          </a:lstStyle>
          <a:p>
            <a:pPr lvl="0"/>
            <a:r>
              <a:rPr lang="en-US" dirty="0"/>
              <a:t>Section Header</a:t>
            </a:r>
          </a:p>
        </p:txBody>
      </p:sp>
      <p:sp>
        <p:nvSpPr>
          <p:cNvPr id="5" name="Footer Placeholder 4">
            <a:extLst>
              <a:ext uri="{FF2B5EF4-FFF2-40B4-BE49-F238E27FC236}">
                <a16:creationId xmlns:a16="http://schemas.microsoft.com/office/drawing/2014/main" id="{5B407A58-3351-E479-1A0C-2FF49FA42707}"/>
              </a:ext>
            </a:extLst>
          </p:cNvPr>
          <p:cNvSpPr>
            <a:spLocks noGrp="1"/>
          </p:cNvSpPr>
          <p:nvPr>
            <p:ph type="ftr" sz="quarter" idx="11"/>
          </p:nvPr>
        </p:nvSpPr>
        <p:spPr>
          <a:xfrm>
            <a:off x="152400" y="6400800"/>
            <a:ext cx="5943600" cy="457200"/>
          </a:xfrm>
        </p:spPr>
        <p:txBody>
          <a:bodyPr/>
          <a:lstStyle>
            <a:lvl1pPr>
              <a:defRPr>
                <a:solidFill>
                  <a:schemeClr val="bg1"/>
                </a:solidFill>
              </a:defRPr>
            </a:lvl1pPr>
          </a:lstStyle>
          <a:p>
            <a:endParaRPr lang="en-US" dirty="0">
              <a:solidFill>
                <a:schemeClr val="bg1"/>
              </a:solidFill>
            </a:endParaRPr>
          </a:p>
        </p:txBody>
      </p:sp>
      <p:sp>
        <p:nvSpPr>
          <p:cNvPr id="4" name="Date Placeholder 3">
            <a:extLst>
              <a:ext uri="{FF2B5EF4-FFF2-40B4-BE49-F238E27FC236}">
                <a16:creationId xmlns:a16="http://schemas.microsoft.com/office/drawing/2014/main" id="{EAE2DAFA-435E-AAF9-8B67-495E5AFDCD91}"/>
              </a:ext>
            </a:extLst>
          </p:cNvPr>
          <p:cNvSpPr>
            <a:spLocks noGrp="1"/>
          </p:cNvSpPr>
          <p:nvPr>
            <p:ph type="dt" sz="half" idx="10"/>
          </p:nvPr>
        </p:nvSpPr>
        <p:spPr>
          <a:xfrm>
            <a:off x="10058400" y="6400800"/>
            <a:ext cx="990600" cy="457200"/>
          </a:xfrm>
        </p:spPr>
        <p:txBody>
          <a:bodyPr/>
          <a:lstStyle>
            <a:lvl1pPr>
              <a:defRPr>
                <a:solidFill>
                  <a:schemeClr val="bg1"/>
                </a:solidFill>
              </a:defRPr>
            </a:lvl1pPr>
          </a:lstStyle>
          <a:p>
            <a:fld id="{A9FD4B53-E1EA-4DC9-BEB9-493B5BDE9305}" type="datetime1">
              <a:rPr lang="en-US" smtClean="0"/>
              <a:t>1/28/2026</a:t>
            </a:fld>
            <a:endParaRPr lang="en-US" dirty="0"/>
          </a:p>
        </p:txBody>
      </p:sp>
      <p:sp>
        <p:nvSpPr>
          <p:cNvPr id="6" name="Slide Number Placeholder 5">
            <a:extLst>
              <a:ext uri="{FF2B5EF4-FFF2-40B4-BE49-F238E27FC236}">
                <a16:creationId xmlns:a16="http://schemas.microsoft.com/office/drawing/2014/main" id="{81789E10-2433-2ECB-9C92-571B583A4CF1}"/>
              </a:ext>
            </a:extLst>
          </p:cNvPr>
          <p:cNvSpPr>
            <a:spLocks noGrp="1"/>
          </p:cNvSpPr>
          <p:nvPr>
            <p:ph type="sldNum" sz="quarter" idx="12"/>
          </p:nvPr>
        </p:nvSpPr>
        <p:spPr>
          <a:xfrm>
            <a:off x="11049000" y="6400800"/>
            <a:ext cx="990600" cy="457200"/>
          </a:xfrm>
        </p:spPr>
        <p:txBody>
          <a:bodyPr/>
          <a:lstStyle>
            <a:lvl1pPr>
              <a:defRPr>
                <a:solidFill>
                  <a:schemeClr val="bg1"/>
                </a:solidFill>
              </a:defRPr>
            </a:lvl1pPr>
          </a:lstStyle>
          <a:p>
            <a:fld id="{AEAA3239-9EA4-4A65-A281-97F994456D9F}" type="slidenum">
              <a:rPr lang="en-US" smtClean="0"/>
              <a:pPr/>
              <a:t>‹#›</a:t>
            </a:fld>
            <a:endParaRPr lang="en-US" dirty="0"/>
          </a:p>
        </p:txBody>
      </p:sp>
      <p:cxnSp>
        <p:nvCxnSpPr>
          <p:cNvPr id="7" name="Straight Connector 6">
            <a:extLst>
              <a:ext uri="{FF2B5EF4-FFF2-40B4-BE49-F238E27FC236}">
                <a16:creationId xmlns:a16="http://schemas.microsoft.com/office/drawing/2014/main" id="{EE11AFC6-EF52-5259-7C78-95BA7A9EDD6E}"/>
              </a:ext>
            </a:extLst>
          </p:cNvPr>
          <p:cNvCxnSpPr>
            <a:cxnSpLocks/>
          </p:cNvCxnSpPr>
          <p:nvPr userDrawn="1"/>
        </p:nvCxnSpPr>
        <p:spPr>
          <a:xfrm>
            <a:off x="0" y="6400800"/>
            <a:ext cx="12192000" cy="0"/>
          </a:xfrm>
          <a:prstGeom prst="line">
            <a:avLst/>
          </a:prstGeom>
          <a:ln w="9525">
            <a:solidFill>
              <a:schemeClr val="accent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03664353"/>
      </p:ext>
    </p:extLst>
  </p:cSld>
  <p:clrMapOvr>
    <a:overrideClrMapping bg1="dk1" tx1="lt1" bg2="dk2" tx2="lt2" accent1="accent1" accent2="accent2" accent3="accent3" accent4="accent4" accent5="accent5" accent6="accent6" hlink="hlink" folHlink="folHlink"/>
  </p:clrMapOvr>
  <p:extLst>
    <p:ext uri="{DCECCB84-F9BA-43D5-87BE-67443E8EF086}">
      <p15:sldGuideLst xmlns:p15="http://schemas.microsoft.com/office/powerpoint/2012/main">
        <p15:guide id="5" orient="horz" pos="2160">
          <p15:clr>
            <a:srgbClr val="FBAE40"/>
          </p15:clr>
        </p15:guide>
        <p15:guide id="6" pos="3840">
          <p15:clr>
            <a:srgbClr val="FBAE40"/>
          </p15:clr>
        </p15:guide>
      </p15:sldGuideLst>
    </p:ext>
  </p:extLst>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slideLayout" Target="../slideLayouts/slideLayout47.xml"/><Relationship Id="rId50" Type="http://schemas.openxmlformats.org/officeDocument/2006/relationships/slideLayout" Target="../slideLayouts/slideLayout50.xml"/><Relationship Id="rId55" Type="http://schemas.openxmlformats.org/officeDocument/2006/relationships/slideLayout" Target="../slideLayouts/slideLayout55.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3" Type="http://schemas.openxmlformats.org/officeDocument/2006/relationships/slideLayout" Target="../slideLayouts/slideLayout53.xml"/><Relationship Id="rId5" Type="http://schemas.openxmlformats.org/officeDocument/2006/relationships/slideLayout" Target="../slideLayouts/slideLayout5.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slideLayout" Target="../slideLayouts/slideLayout48.xml"/><Relationship Id="rId56" Type="http://schemas.openxmlformats.org/officeDocument/2006/relationships/slideLayout" Target="../slideLayouts/slideLayout56.xml"/><Relationship Id="rId8" Type="http://schemas.openxmlformats.org/officeDocument/2006/relationships/slideLayout" Target="../slideLayouts/slideLayout8.xml"/><Relationship Id="rId51" Type="http://schemas.openxmlformats.org/officeDocument/2006/relationships/slideLayout" Target="../slideLayouts/slideLayout51.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54" Type="http://schemas.openxmlformats.org/officeDocument/2006/relationships/slideLayout" Target="../slideLayouts/slideLayout54.xml"/><Relationship Id="rId1" Type="http://schemas.openxmlformats.org/officeDocument/2006/relationships/slideLayout" Target="../slideLayouts/slideLayout1.xml"/><Relationship Id="rId6" Type="http://schemas.openxmlformats.org/officeDocument/2006/relationships/slideLayout" Target="../slideLayouts/slideLayout6.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slideLayout" Target="../slideLayouts/slideLayout49.xml"/><Relationship Id="rId57" Type="http://schemas.openxmlformats.org/officeDocument/2006/relationships/theme" Target="../theme/theme1.xml"/><Relationship Id="rId10" Type="http://schemas.openxmlformats.org/officeDocument/2006/relationships/slideLayout" Target="../slideLayouts/slideLayout10.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52"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5BFB69-9245-EC58-F1DE-FEB625BD336A}"/>
              </a:ext>
            </a:extLst>
          </p:cNvPr>
          <p:cNvSpPr>
            <a:spLocks noGrp="1"/>
          </p:cNvSpPr>
          <p:nvPr>
            <p:ph type="title"/>
          </p:nvPr>
        </p:nvSpPr>
        <p:spPr>
          <a:xfrm>
            <a:off x="1143001" y="698501"/>
            <a:ext cx="9906000" cy="1018531"/>
          </a:xfrm>
          <a:prstGeom prst="rect">
            <a:avLst/>
          </a:prstGeom>
        </p:spPr>
        <p:txBody>
          <a:bodyPr vert="horz" lIns="91440" tIns="45720" rIns="91440" bIns="45720" rtlCol="0" anchor="t">
            <a:normAutofit/>
          </a:bodyPr>
          <a:lstStyle/>
          <a:p>
            <a:r>
              <a:rPr lang="en-US" dirty="0"/>
              <a:t>Click to edit Master title style</a:t>
            </a:r>
          </a:p>
        </p:txBody>
      </p:sp>
      <p:sp>
        <p:nvSpPr>
          <p:cNvPr id="3" name="Text Placeholder 2">
            <a:extLst>
              <a:ext uri="{FF2B5EF4-FFF2-40B4-BE49-F238E27FC236}">
                <a16:creationId xmlns:a16="http://schemas.microsoft.com/office/drawing/2014/main" id="{5516AFD5-5144-C460-0CA4-644BC4A93C02}"/>
              </a:ext>
            </a:extLst>
          </p:cNvPr>
          <p:cNvSpPr>
            <a:spLocks noGrp="1"/>
          </p:cNvSpPr>
          <p:nvPr>
            <p:ph type="body" idx="1"/>
          </p:nvPr>
        </p:nvSpPr>
        <p:spPr>
          <a:xfrm>
            <a:off x="1142999" y="1902460"/>
            <a:ext cx="9906001" cy="4041139"/>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a:extLst>
              <a:ext uri="{FF2B5EF4-FFF2-40B4-BE49-F238E27FC236}">
                <a16:creationId xmlns:a16="http://schemas.microsoft.com/office/drawing/2014/main" id="{3995753E-AF8A-7E04-8A1A-205B755A0215}"/>
              </a:ext>
            </a:extLst>
          </p:cNvPr>
          <p:cNvSpPr>
            <a:spLocks noGrp="1"/>
          </p:cNvSpPr>
          <p:nvPr>
            <p:ph type="dt" sz="half" idx="2"/>
          </p:nvPr>
        </p:nvSpPr>
        <p:spPr>
          <a:xfrm>
            <a:off x="8893929" y="6400800"/>
            <a:ext cx="2155071" cy="457200"/>
          </a:xfrm>
          <a:prstGeom prst="rect">
            <a:avLst/>
          </a:prstGeom>
        </p:spPr>
        <p:txBody>
          <a:bodyPr vert="horz" lIns="91440" tIns="45720" rIns="91440" bIns="45720" rtlCol="0" anchor="ctr"/>
          <a:lstStyle>
            <a:lvl1pPr algn="r" rtl="0">
              <a:defRPr sz="1000" b="1" i="0">
                <a:solidFill>
                  <a:schemeClr val="tx1"/>
                </a:solidFill>
                <a:latin typeface="+mj-lt"/>
                <a:cs typeface="Mongolian Baiti" panose="03000500000000000000" pitchFamily="66" charset="0"/>
              </a:defRPr>
            </a:lvl1pPr>
          </a:lstStyle>
          <a:p>
            <a:fld id="{8FD589F1-8A4C-4250-9180-4AE033388C26}" type="datetime1">
              <a:rPr lang="en-US" smtClean="0"/>
              <a:t>1/28/2026</a:t>
            </a:fld>
            <a:endParaRPr lang="en-US" dirty="0"/>
          </a:p>
        </p:txBody>
      </p:sp>
      <p:sp>
        <p:nvSpPr>
          <p:cNvPr id="5" name="Footer Placeholder 4">
            <a:extLst>
              <a:ext uri="{FF2B5EF4-FFF2-40B4-BE49-F238E27FC236}">
                <a16:creationId xmlns:a16="http://schemas.microsoft.com/office/drawing/2014/main" id="{D4E1B7C8-DA74-800B-EE14-A39E9DB32DE4}"/>
              </a:ext>
            </a:extLst>
          </p:cNvPr>
          <p:cNvSpPr>
            <a:spLocks noGrp="1"/>
          </p:cNvSpPr>
          <p:nvPr>
            <p:ph type="ftr" sz="quarter" idx="3"/>
          </p:nvPr>
        </p:nvSpPr>
        <p:spPr>
          <a:xfrm>
            <a:off x="152400" y="6400800"/>
            <a:ext cx="5943599" cy="457200"/>
          </a:xfrm>
          <a:prstGeom prst="rect">
            <a:avLst/>
          </a:prstGeom>
        </p:spPr>
        <p:txBody>
          <a:bodyPr vert="horz" lIns="91440" tIns="45720" rIns="91440" bIns="45720" rtlCol="0" anchor="ctr"/>
          <a:lstStyle>
            <a:lvl1pPr algn="l" rtl="0">
              <a:defRPr sz="1000" b="1" i="0">
                <a:solidFill>
                  <a:schemeClr val="tx1"/>
                </a:solidFill>
                <a:latin typeface="+mj-lt"/>
                <a:cs typeface="Mongolian Baiti" panose="03000500000000000000" pitchFamily="66" charset="0"/>
              </a:defRPr>
            </a:lvl1pPr>
          </a:lstStyle>
          <a:p>
            <a:endParaRPr lang="en-US" dirty="0"/>
          </a:p>
        </p:txBody>
      </p:sp>
      <p:sp>
        <p:nvSpPr>
          <p:cNvPr id="6" name="Slide Number Placeholder 5">
            <a:extLst>
              <a:ext uri="{FF2B5EF4-FFF2-40B4-BE49-F238E27FC236}">
                <a16:creationId xmlns:a16="http://schemas.microsoft.com/office/drawing/2014/main" id="{7AC1647D-0DF0-CA1B-F723-EF7B8F508DB7}"/>
              </a:ext>
            </a:extLst>
          </p:cNvPr>
          <p:cNvSpPr>
            <a:spLocks noGrp="1"/>
          </p:cNvSpPr>
          <p:nvPr>
            <p:ph type="sldNum" sz="quarter" idx="4"/>
          </p:nvPr>
        </p:nvSpPr>
        <p:spPr>
          <a:xfrm>
            <a:off x="11049000" y="6400800"/>
            <a:ext cx="990599" cy="457200"/>
          </a:xfrm>
          <a:prstGeom prst="rect">
            <a:avLst/>
          </a:prstGeom>
        </p:spPr>
        <p:txBody>
          <a:bodyPr vert="horz" lIns="91440" tIns="45720" rIns="91440" bIns="45720" rtlCol="0" anchor="ctr"/>
          <a:lstStyle>
            <a:lvl1pPr algn="r" rtl="0">
              <a:defRPr sz="1000" b="1" i="0">
                <a:solidFill>
                  <a:schemeClr val="accent1"/>
                </a:solidFill>
                <a:latin typeface="+mj-lt"/>
                <a:cs typeface="Mongolian Baiti" panose="03000500000000000000" pitchFamily="66" charset="0"/>
              </a:defRPr>
            </a:lvl1pPr>
          </a:lstStyle>
          <a:p>
            <a:fld id="{AEAA3239-9EA4-4A65-A281-97F994456D9F}" type="slidenum">
              <a:rPr lang="en-US" smtClean="0"/>
              <a:pPr/>
              <a:t>‹#›</a:t>
            </a:fld>
            <a:endParaRPr lang="en-US" dirty="0"/>
          </a:p>
        </p:txBody>
      </p:sp>
    </p:spTree>
    <p:extLst>
      <p:ext uri="{BB962C8B-B14F-4D97-AF65-F5344CB8AC3E}">
        <p14:creationId xmlns:p14="http://schemas.microsoft.com/office/powerpoint/2010/main" val="2866788137"/>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78" r:id="rId18"/>
    <p:sldLayoutId id="2147483679" r:id="rId19"/>
    <p:sldLayoutId id="2147483680" r:id="rId20"/>
    <p:sldLayoutId id="2147483681" r:id="rId21"/>
    <p:sldLayoutId id="2147483682" r:id="rId22"/>
    <p:sldLayoutId id="2147483683" r:id="rId23"/>
    <p:sldLayoutId id="2147483684" r:id="rId24"/>
    <p:sldLayoutId id="2147483685" r:id="rId25"/>
    <p:sldLayoutId id="2147483686" r:id="rId26"/>
    <p:sldLayoutId id="2147483687" r:id="rId27"/>
    <p:sldLayoutId id="2147483688" r:id="rId28"/>
    <p:sldLayoutId id="2147483689" r:id="rId29"/>
    <p:sldLayoutId id="2147483690" r:id="rId30"/>
    <p:sldLayoutId id="2147483691" r:id="rId31"/>
    <p:sldLayoutId id="2147483692" r:id="rId32"/>
    <p:sldLayoutId id="2147483693" r:id="rId33"/>
    <p:sldLayoutId id="2147483694" r:id="rId34"/>
    <p:sldLayoutId id="2147483695" r:id="rId35"/>
    <p:sldLayoutId id="2147483696" r:id="rId36"/>
    <p:sldLayoutId id="2147483697" r:id="rId37"/>
    <p:sldLayoutId id="2147483698" r:id="rId38"/>
    <p:sldLayoutId id="2147483699" r:id="rId39"/>
    <p:sldLayoutId id="2147483700" r:id="rId40"/>
    <p:sldLayoutId id="2147483701" r:id="rId41"/>
    <p:sldLayoutId id="2147483702" r:id="rId42"/>
    <p:sldLayoutId id="2147483703" r:id="rId43"/>
    <p:sldLayoutId id="2147483704" r:id="rId44"/>
    <p:sldLayoutId id="2147483705" r:id="rId45"/>
    <p:sldLayoutId id="2147483706" r:id="rId46"/>
    <p:sldLayoutId id="2147483707" r:id="rId47"/>
    <p:sldLayoutId id="2147483708" r:id="rId48"/>
    <p:sldLayoutId id="2147483709" r:id="rId49"/>
    <p:sldLayoutId id="2147483710" r:id="rId50"/>
    <p:sldLayoutId id="2147483711" r:id="rId51"/>
    <p:sldLayoutId id="2147483712" r:id="rId52"/>
    <p:sldLayoutId id="2147483713" r:id="rId53"/>
    <p:sldLayoutId id="2147483714" r:id="rId54"/>
    <p:sldLayoutId id="2147483715" r:id="rId55"/>
    <p:sldLayoutId id="2147483716" r:id="rId56"/>
  </p:sldLayoutIdLst>
  <p:hf hdr="0" dt="0"/>
  <p:txStyles>
    <p:titleStyle>
      <a:lvl1pPr algn="l" defTabSz="914400" rtl="0" eaLnBrk="1" latinLnBrk="0" hangingPunct="1">
        <a:lnSpc>
          <a:spcPct val="80000"/>
        </a:lnSpc>
        <a:spcBef>
          <a:spcPct val="0"/>
        </a:spcBef>
        <a:buNone/>
        <a:defRPr sz="3600" b="0" i="0" kern="1200" spc="0" baseline="0">
          <a:solidFill>
            <a:schemeClr val="tx1"/>
          </a:solidFill>
          <a:latin typeface="+mj-lt"/>
          <a:ea typeface="+mj-ea"/>
          <a:cs typeface="Mongolian Baiti" panose="03000500000000000000" pitchFamily="66" charset="0"/>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1400" b="0" i="0" kern="1200">
          <a:solidFill>
            <a:schemeClr val="tx1"/>
          </a:solidFill>
          <a:latin typeface="+mn-lt"/>
          <a:ea typeface="+mn-ea"/>
          <a:cs typeface="+mn-cs"/>
        </a:defRPr>
      </a:lvl1pPr>
      <a:lvl2pPr marL="4572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2pPr>
      <a:lvl3pPr marL="6858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3pPr>
      <a:lvl4pPr marL="9144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4pPr>
      <a:lvl5pPr marL="1143000" indent="-228600" algn="l" defTabSz="914400" rtl="0" eaLnBrk="1" latinLnBrk="0" hangingPunct="1">
        <a:lnSpc>
          <a:spcPct val="120000"/>
        </a:lnSpc>
        <a:spcBef>
          <a:spcPts val="500"/>
        </a:spcBef>
        <a:buFont typeface="Arial" panose="020B0604020202020204" pitchFamily="34" charset="0"/>
        <a:buChar char="•"/>
        <a:defRPr sz="1400" b="0" i="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23" orient="horz" pos="2160" userDrawn="1">
          <p15:clr>
            <a:srgbClr val="F26B43"/>
          </p15:clr>
        </p15:guide>
        <p15:guide id="24" pos="3840" userDrawn="1">
          <p15:clr>
            <a:srgbClr val="F26B43"/>
          </p15:clr>
        </p15:guide>
        <p15:guide id="25" pos="7584" userDrawn="1">
          <p15:clr>
            <a:srgbClr val="F26B43"/>
          </p15:clr>
        </p15:guide>
        <p15:guide id="26" pos="96" userDrawn="1">
          <p15:clr>
            <a:srgbClr val="F26B43"/>
          </p15:clr>
        </p15:guide>
        <p15:guide id="27" pos="720" userDrawn="1">
          <p15:clr>
            <a:srgbClr val="F26B43"/>
          </p15:clr>
        </p15:guide>
        <p15:guide id="28" pos="6960" userDrawn="1">
          <p15:clr>
            <a:srgbClr val="F26B43"/>
          </p15:clr>
        </p15:guide>
        <p15:guide id="29" orient="horz" pos="4032" userDrawn="1">
          <p15:clr>
            <a:srgbClr val="F26B43"/>
          </p15:clr>
        </p15:guide>
        <p15:guide id="30" orient="horz" pos="432" userDrawn="1">
          <p15:clr>
            <a:srgbClr val="F26B43"/>
          </p15:clr>
        </p15:guide>
        <p15:guide id="31" orient="horz" pos="3744"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xml"/><Relationship Id="rId1" Type="http://schemas.openxmlformats.org/officeDocument/2006/relationships/slideLayout" Target="../slideLayouts/slideLayout51.xml"/><Relationship Id="rId6" Type="http://schemas.openxmlformats.org/officeDocument/2006/relationships/image" Target="../media/image24.svg"/><Relationship Id="rId5" Type="http://schemas.openxmlformats.org/officeDocument/2006/relationships/image" Target="../media/image23.png"/><Relationship Id="rId4" Type="http://schemas.openxmlformats.org/officeDocument/2006/relationships/image" Target="../media/image22.svg"/></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51.xml"/><Relationship Id="rId6" Type="http://schemas.openxmlformats.org/officeDocument/2006/relationships/image" Target="../media/image46.svg"/><Relationship Id="rId5" Type="http://schemas.openxmlformats.org/officeDocument/2006/relationships/image" Target="../media/image45.png"/><Relationship Id="rId4" Type="http://schemas.openxmlformats.org/officeDocument/2006/relationships/image" Target="../media/image22.svg"/></Relationships>
</file>

<file path=ppt/slides/_rels/slide1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2.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51.xml"/><Relationship Id="rId6" Type="http://schemas.openxmlformats.org/officeDocument/2006/relationships/image" Target="../media/image30.svg"/><Relationship Id="rId5" Type="http://schemas.openxmlformats.org/officeDocument/2006/relationships/image" Target="../media/image29.png"/><Relationship Id="rId4" Type="http://schemas.openxmlformats.org/officeDocument/2006/relationships/image" Target="../media/image22.sv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51.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4.xml"/><Relationship Id="rId1" Type="http://schemas.openxmlformats.org/officeDocument/2006/relationships/slideLayout" Target="../slideLayouts/slideLayout51.xml"/><Relationship Id="rId6" Type="http://schemas.openxmlformats.org/officeDocument/2006/relationships/image" Target="../media/image48.svg"/><Relationship Id="rId5" Type="http://schemas.openxmlformats.org/officeDocument/2006/relationships/image" Target="../media/image47.png"/><Relationship Id="rId4" Type="http://schemas.openxmlformats.org/officeDocument/2006/relationships/image" Target="../media/image22.svg"/></Relationships>
</file>

<file path=ppt/slides/_rels/slide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51.xml"/><Relationship Id="rId6" Type="http://schemas.openxmlformats.org/officeDocument/2006/relationships/image" Target="../media/image28.svg"/><Relationship Id="rId5" Type="http://schemas.openxmlformats.org/officeDocument/2006/relationships/image" Target="../media/image27.png"/><Relationship Id="rId4" Type="http://schemas.openxmlformats.org/officeDocument/2006/relationships/image" Target="../media/image22.svg"/></Relationships>
</file>

<file path=ppt/slides/_rels/slide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51.xml"/><Relationship Id="rId4" Type="http://schemas.openxmlformats.org/officeDocument/2006/relationships/image" Target="../media/image22.svg"/></Relationships>
</file>

<file path=ppt/slides/_rels/slide5.xml.rels><?xml version="1.0" encoding="UTF-8" standalone="yes"?>
<Relationships xmlns="http://schemas.openxmlformats.org/package/2006/relationships"><Relationship Id="rId8" Type="http://schemas.openxmlformats.org/officeDocument/2006/relationships/image" Target="../media/image32.svg"/><Relationship Id="rId13" Type="http://schemas.openxmlformats.org/officeDocument/2006/relationships/image" Target="../media/image37.png"/><Relationship Id="rId3" Type="http://schemas.openxmlformats.org/officeDocument/2006/relationships/image" Target="../media/image21.png"/><Relationship Id="rId7" Type="http://schemas.openxmlformats.org/officeDocument/2006/relationships/image" Target="../media/image31.png"/><Relationship Id="rId12" Type="http://schemas.openxmlformats.org/officeDocument/2006/relationships/image" Target="../media/image36.svg"/><Relationship Id="rId2" Type="http://schemas.openxmlformats.org/officeDocument/2006/relationships/notesSlide" Target="../notesSlides/notesSlide5.xml"/><Relationship Id="rId1" Type="http://schemas.openxmlformats.org/officeDocument/2006/relationships/slideLayout" Target="../slideLayouts/slideLayout51.xml"/><Relationship Id="rId6" Type="http://schemas.openxmlformats.org/officeDocument/2006/relationships/image" Target="../media/image30.sv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svg"/><Relationship Id="rId4" Type="http://schemas.openxmlformats.org/officeDocument/2006/relationships/image" Target="../media/image22.svg"/><Relationship Id="rId9" Type="http://schemas.openxmlformats.org/officeDocument/2006/relationships/image" Target="../media/image33.png"/><Relationship Id="rId14" Type="http://schemas.openxmlformats.org/officeDocument/2006/relationships/image" Target="../media/image38.svg"/></Relationships>
</file>

<file path=ppt/slides/_rels/slide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51.xml"/><Relationship Id="rId4" Type="http://schemas.openxmlformats.org/officeDocument/2006/relationships/image" Target="../media/image26.svg"/></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51.xml"/><Relationship Id="rId6" Type="http://schemas.openxmlformats.org/officeDocument/2006/relationships/image" Target="../media/image40.svg"/><Relationship Id="rId5" Type="http://schemas.openxmlformats.org/officeDocument/2006/relationships/image" Target="../media/image39.png"/><Relationship Id="rId4" Type="http://schemas.openxmlformats.org/officeDocument/2006/relationships/image" Target="../media/image22.svg"/></Relationships>
</file>

<file path=ppt/slides/_rels/slide8.xml.rels><?xml version="1.0" encoding="UTF-8" standalone="yes"?>
<Relationships xmlns="http://schemas.openxmlformats.org/package/2006/relationships"><Relationship Id="rId8" Type="http://schemas.openxmlformats.org/officeDocument/2006/relationships/image" Target="../media/image44.svg"/><Relationship Id="rId3" Type="http://schemas.openxmlformats.org/officeDocument/2006/relationships/image" Target="../media/image21.png"/><Relationship Id="rId7"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51.xml"/><Relationship Id="rId6" Type="http://schemas.openxmlformats.org/officeDocument/2006/relationships/image" Target="../media/image42.svg"/><Relationship Id="rId5" Type="http://schemas.openxmlformats.org/officeDocument/2006/relationships/image" Target="../media/image41.png"/><Relationship Id="rId4" Type="http://schemas.openxmlformats.org/officeDocument/2006/relationships/image" Target="../media/image22.sv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51.xml"/><Relationship Id="rId4" Type="http://schemas.openxmlformats.org/officeDocument/2006/relationships/image" Target="../media/image26.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F4383A60-0003-4736-9F5A-865C9F819A39}"/>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modern, high-quality image depicting a digital code editor environment with abstract representations of code parsing—such as flowing lines of C++ code, stylized gears, and interconnected nodes—set against a clean, dark background. The composition should allow for a centered title overlay and convey a sense of technology, logic, and academic rigor. No visible or implied text, letters, or words should appear anywhere in the image">
            <a:extLst>
              <a:ext uri="{FF2B5EF4-FFF2-40B4-BE49-F238E27FC236}">
                <a16:creationId xmlns:a16="http://schemas.microsoft.com/office/drawing/2014/main" id="{540D7CD7-F049-433A-A5AD-8436E9FD0001}"/>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0DA00231-948C-5238-0CA9-72D79700DA79}"/>
              </a:ext>
            </a:extLst>
          </p:cNvPr>
          <p:cNvSpPr>
            <a:spLocks noGrp="1"/>
          </p:cNvSpPr>
          <p:nvPr>
            <p:ph type="sldNum" sz="quarter" idx="12"/>
          </p:nvPr>
        </p:nvSpPr>
        <p:spPr/>
        <p:txBody>
          <a:bodyPr/>
          <a:lstStyle/>
          <a:p>
            <a:fld id="{AEAA3239-9EA4-4A65-A281-97F994456D9F}" type="slidenum">
              <a:rPr lang="en-US" smtClean="0"/>
              <a:t>1</a:t>
            </a:fld>
            <a:endParaRPr lang="en-US" dirty="0"/>
          </a:p>
        </p:txBody>
      </p:sp>
      <p:sp>
        <p:nvSpPr>
          <p:cNvPr id="9" name="TextBox 8">
            <a:extLst>
              <a:ext uri="{FF2B5EF4-FFF2-40B4-BE49-F238E27FC236}">
                <a16:creationId xmlns:a16="http://schemas.microsoft.com/office/drawing/2014/main" id="{A18269AE-403A-49BD-95D1-BB55B0E631AA}"/>
              </a:ext>
            </a:extLst>
          </p:cNvPr>
          <p:cNvSpPr txBox="1"/>
          <p:nvPr/>
        </p:nvSpPr>
        <p:spPr>
          <a:xfrm>
            <a:off x="619125" y="924966"/>
            <a:ext cx="4391025" cy="2011412"/>
          </a:xfrm>
          <a:prstGeom prst="rect">
            <a:avLst/>
          </a:prstGeom>
          <a:noFill/>
        </p:spPr>
        <p:txBody>
          <a:bodyPr wrap="square" rtlCol="0">
            <a:normAutofit fontScale="92500" lnSpcReduction="10000"/>
          </a:bodyPr>
          <a:lstStyle/>
          <a:p>
            <a:pPr marL="0" algn="l">
              <a:buNone/>
            </a:pPr>
            <a:r>
              <a:rPr sz="4800" b="0">
                <a:solidFill>
                  <a:srgbClr val="000000"/>
                </a:solidFill>
                <a:effectLst/>
                <a:latin typeface="Mongolian Baiti" panose="03000500000000000000" pitchFamily="66" charset="0"/>
              </a:rPr>
              <a:t>Lexical Analysis in Translators for C++</a:t>
            </a:r>
            <a:r>
              <a:rPr>
                <a:effectLst/>
              </a:rPr>
              <a:t> </a:t>
            </a:r>
            <a:endParaRPr lang="en-US"/>
          </a:p>
        </p:txBody>
      </p:sp>
      <p:sp>
        <p:nvSpPr>
          <p:cNvPr id="10" name="TextBox 9">
            <a:extLst>
              <a:ext uri="{FF2B5EF4-FFF2-40B4-BE49-F238E27FC236}">
                <a16:creationId xmlns:a16="http://schemas.microsoft.com/office/drawing/2014/main" id="{5ABA749C-3FB8-4F79-9363-8B6992464993}"/>
              </a:ext>
            </a:extLst>
          </p:cNvPr>
          <p:cNvSpPr txBox="1"/>
          <p:nvPr/>
        </p:nvSpPr>
        <p:spPr>
          <a:xfrm>
            <a:off x="619125" y="5529262"/>
            <a:ext cx="4391025" cy="594121"/>
          </a:xfrm>
          <a:prstGeom prst="rect">
            <a:avLst/>
          </a:prstGeom>
          <a:noFill/>
        </p:spPr>
        <p:txBody>
          <a:bodyPr wrap="square" rtlCol="0">
            <a:normAutofit lnSpcReduction="10000"/>
          </a:bodyPr>
          <a:lstStyle/>
          <a:p>
            <a:pPr marL="0" algn="l">
              <a:buNone/>
            </a:pPr>
            <a:r>
              <a:rPr sz="1800" b="0">
                <a:solidFill>
                  <a:srgbClr val="DDA152"/>
                </a:solidFill>
                <a:effectLst/>
                <a:latin typeface="Avenir"/>
              </a:rPr>
              <a:t>Concepts, tooling, and practical implementation essentials</a:t>
            </a:r>
            <a:r>
              <a:rPr>
                <a:effectLst/>
              </a:rPr>
              <a:t> </a:t>
            </a:r>
            <a:endParaRPr lang="en-US"/>
          </a:p>
        </p:txBody>
      </p:sp>
    </p:spTree>
    <p:extLst>
      <p:ext uri="{BB962C8B-B14F-4D97-AF65-F5344CB8AC3E}">
        <p14:creationId xmlns:p14="http://schemas.microsoft.com/office/powerpoint/2010/main" val="389314426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D0F46BF-2560-4E66-8643-DB2952DFD5C1}"/>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92A303EB-26B8-7EE2-FDBE-7E1C9CEA4853}"/>
              </a:ext>
            </a:extLst>
          </p:cNvPr>
          <p:cNvSpPr>
            <a:spLocks noGrp="1"/>
          </p:cNvSpPr>
          <p:nvPr>
            <p:ph sz="quarter" idx="16"/>
          </p:nvPr>
        </p:nvSpPr>
        <p:spPr>
          <a:xfrm>
            <a:off x="619125" y="581025"/>
            <a:ext cx="10972800" cy="670470"/>
          </a:xfrm>
        </p:spPr>
        <p:txBody>
          <a:bodyPr>
            <a:normAutofit fontScale="77500" lnSpcReduction="20000"/>
          </a:bodyPr>
          <a:lstStyle/>
          <a:p>
            <a:pPr marL="0" indent="0" algn="l">
              <a:buNone/>
            </a:pPr>
            <a:r>
              <a:rPr sz="4800">
                <a:solidFill>
                  <a:srgbClr val="000000"/>
                </a:solidFill>
                <a:effectLst/>
                <a:latin typeface="Mongolian Baiti" panose="03000500000000000000" pitchFamily="66" charset="0"/>
              </a:rPr>
              <a:t>Input Stream Scanning and Grouping</a:t>
            </a:r>
            <a:r>
              <a:rPr>
                <a:effectLst/>
              </a:rPr>
              <a:t> </a:t>
            </a:r>
            <a:endParaRPr lang="en-US"/>
          </a:p>
        </p:txBody>
      </p:sp>
      <p:sp>
        <p:nvSpPr>
          <p:cNvPr id="6" name="Slide Number Placeholder 5">
            <a:extLst>
              <a:ext uri="{FF2B5EF4-FFF2-40B4-BE49-F238E27FC236}">
                <a16:creationId xmlns:a16="http://schemas.microsoft.com/office/drawing/2014/main" id="{22B26AF5-71F5-1BF1-B6BA-109D8A36FB3C}"/>
              </a:ext>
            </a:extLst>
          </p:cNvPr>
          <p:cNvSpPr>
            <a:spLocks noGrp="1"/>
          </p:cNvSpPr>
          <p:nvPr>
            <p:ph type="sldNum" sz="quarter" idx="12"/>
          </p:nvPr>
        </p:nvSpPr>
        <p:spPr/>
        <p:txBody>
          <a:bodyPr/>
          <a:lstStyle/>
          <a:p>
            <a:fld id="{AEAA3239-9EA4-4A65-A281-97F994456D9F}" type="slidenum">
              <a:rPr lang="en-US" smtClean="0"/>
              <a:t>10</a:t>
            </a:fld>
            <a:endParaRPr lang="en-US" dirty="0"/>
          </a:p>
        </p:txBody>
      </p:sp>
      <p:sp>
        <p:nvSpPr>
          <p:cNvPr id="8" name="TextBox 7">
            <a:extLst>
              <a:ext uri="{FF2B5EF4-FFF2-40B4-BE49-F238E27FC236}">
                <a16:creationId xmlns:a16="http://schemas.microsoft.com/office/drawing/2014/main" id="{94CBAB49-674C-46AF-8A09-61D143FF0DA6}"/>
              </a:ext>
            </a:extLst>
          </p:cNvPr>
          <p:cNvSpPr txBox="1"/>
          <p:nvPr/>
        </p:nvSpPr>
        <p:spPr>
          <a:xfrm>
            <a:off x="619125" y="3007221"/>
            <a:ext cx="1981200" cy="2085528"/>
          </a:xfrm>
          <a:prstGeom prst="rect">
            <a:avLst/>
          </a:prstGeom>
          <a:noFill/>
        </p:spPr>
        <p:txBody>
          <a:bodyPr wrap="square" rtlCol="0">
            <a:normAutofit fontScale="92500"/>
          </a:bodyPr>
          <a:lstStyle/>
          <a:p>
            <a:pPr marL="0" algn="l">
              <a:spcAft>
                <a:spcPts val="1800"/>
              </a:spcAft>
              <a:buNone/>
            </a:pPr>
            <a:r>
              <a:rPr sz="4800" b="1">
                <a:solidFill>
                  <a:srgbClr val="DDA152"/>
                </a:solidFill>
                <a:effectLst/>
                <a:latin typeface="Avenir"/>
              </a:rPr>
              <a:t>01</a:t>
            </a:r>
            <a:r>
              <a:rPr>
                <a:effectLst/>
              </a:rPr>
              <a:t> </a:t>
            </a:r>
          </a:p>
          <a:p>
            <a:pPr marL="0" algn="l">
              <a:spcAft>
                <a:spcPts val="900"/>
              </a:spcAft>
              <a:buNone/>
            </a:pPr>
            <a:r>
              <a:rPr sz="1425" b="1">
                <a:solidFill>
                  <a:srgbClr val="000000"/>
                </a:solidFill>
                <a:effectLst/>
                <a:latin typeface="Mongolian Baiti" panose="03000500000000000000" pitchFamily="66" charset="0"/>
              </a:rPr>
              <a:t>Buffering</a:t>
            </a:r>
            <a:r>
              <a:rPr>
                <a:effectLst/>
              </a:rPr>
              <a:t> </a:t>
            </a:r>
          </a:p>
          <a:p>
            <a:pPr marL="0" algn="l">
              <a:buNone/>
            </a:pPr>
            <a:r>
              <a:rPr sz="1425" b="0">
                <a:solidFill>
                  <a:srgbClr val="000000"/>
                </a:solidFill>
                <a:effectLst/>
                <a:latin typeface="Avenir"/>
              </a:rPr>
              <a:t>Characters are temporarily stored for efficient access and lookahead.</a:t>
            </a:r>
            <a:r>
              <a:rPr>
                <a:effectLst/>
              </a:rPr>
              <a:t> </a:t>
            </a:r>
            <a:endParaRPr lang="en-US"/>
          </a:p>
        </p:txBody>
      </p:sp>
      <p:sp>
        <p:nvSpPr>
          <p:cNvPr id="9" name="TextBox 8">
            <a:extLst>
              <a:ext uri="{FF2B5EF4-FFF2-40B4-BE49-F238E27FC236}">
                <a16:creationId xmlns:a16="http://schemas.microsoft.com/office/drawing/2014/main" id="{9EE8002B-5343-417C-BE18-08BE28D14108}"/>
              </a:ext>
            </a:extLst>
          </p:cNvPr>
          <p:cNvSpPr txBox="1"/>
          <p:nvPr/>
        </p:nvSpPr>
        <p:spPr>
          <a:xfrm>
            <a:off x="2828925" y="3007221"/>
            <a:ext cx="1981200" cy="2085528"/>
          </a:xfrm>
          <a:prstGeom prst="rect">
            <a:avLst/>
          </a:prstGeom>
          <a:noFill/>
        </p:spPr>
        <p:txBody>
          <a:bodyPr wrap="square" rtlCol="0">
            <a:normAutofit lnSpcReduction="10000"/>
          </a:bodyPr>
          <a:lstStyle/>
          <a:p>
            <a:pPr marL="0" algn="l">
              <a:spcAft>
                <a:spcPts val="1800"/>
              </a:spcAft>
              <a:buNone/>
            </a:pPr>
            <a:r>
              <a:rPr sz="4800" b="1">
                <a:solidFill>
                  <a:srgbClr val="DDA152"/>
                </a:solidFill>
                <a:effectLst/>
                <a:latin typeface="Avenir"/>
              </a:rPr>
              <a:t>02</a:t>
            </a:r>
            <a:r>
              <a:rPr>
                <a:effectLst/>
              </a:rPr>
              <a:t> </a:t>
            </a:r>
          </a:p>
          <a:p>
            <a:pPr marL="0" algn="l">
              <a:spcAft>
                <a:spcPts val="900"/>
              </a:spcAft>
              <a:buNone/>
            </a:pPr>
            <a:r>
              <a:rPr sz="1425" b="1">
                <a:solidFill>
                  <a:srgbClr val="000000"/>
                </a:solidFill>
                <a:effectLst/>
                <a:latin typeface="Mongolian Baiti" panose="03000500000000000000" pitchFamily="66" charset="0"/>
              </a:rPr>
              <a:t>Lookahead</a:t>
            </a:r>
            <a:r>
              <a:rPr>
                <a:effectLst/>
              </a:rPr>
              <a:t> </a:t>
            </a:r>
          </a:p>
          <a:p>
            <a:pPr marL="0" algn="l">
              <a:buNone/>
            </a:pPr>
            <a:r>
              <a:rPr sz="1425" b="0">
                <a:solidFill>
                  <a:srgbClr val="000000"/>
                </a:solidFill>
                <a:effectLst/>
                <a:latin typeface="Avenir"/>
              </a:rPr>
              <a:t>Lexer examines upcoming characters to resolve ambiguities.</a:t>
            </a:r>
            <a:r>
              <a:rPr>
                <a:effectLst/>
              </a:rPr>
              <a:t> </a:t>
            </a:r>
            <a:endParaRPr lang="en-US"/>
          </a:p>
        </p:txBody>
      </p:sp>
      <p:sp>
        <p:nvSpPr>
          <p:cNvPr id="10" name="TextBox 9">
            <a:extLst>
              <a:ext uri="{FF2B5EF4-FFF2-40B4-BE49-F238E27FC236}">
                <a16:creationId xmlns:a16="http://schemas.microsoft.com/office/drawing/2014/main" id="{8971281D-E237-4061-AA7F-C0CF6136A18C}"/>
              </a:ext>
            </a:extLst>
          </p:cNvPr>
          <p:cNvSpPr txBox="1"/>
          <p:nvPr/>
        </p:nvSpPr>
        <p:spPr>
          <a:xfrm>
            <a:off x="5038725" y="3007221"/>
            <a:ext cx="1981200" cy="2085528"/>
          </a:xfrm>
          <a:prstGeom prst="rect">
            <a:avLst/>
          </a:prstGeom>
          <a:noFill/>
        </p:spPr>
        <p:txBody>
          <a:bodyPr wrap="square" rtlCol="0">
            <a:normAutofit lnSpcReduction="10000"/>
          </a:bodyPr>
          <a:lstStyle/>
          <a:p>
            <a:pPr marL="0" algn="l">
              <a:spcAft>
                <a:spcPts val="1800"/>
              </a:spcAft>
              <a:buNone/>
            </a:pPr>
            <a:r>
              <a:rPr sz="4800" b="1">
                <a:solidFill>
                  <a:srgbClr val="DDA152"/>
                </a:solidFill>
                <a:effectLst/>
                <a:latin typeface="Avenir"/>
              </a:rPr>
              <a:t>03</a:t>
            </a:r>
            <a:r>
              <a:rPr>
                <a:effectLst/>
              </a:rPr>
              <a:t> </a:t>
            </a:r>
          </a:p>
          <a:p>
            <a:pPr marL="0" algn="l">
              <a:spcAft>
                <a:spcPts val="900"/>
              </a:spcAft>
              <a:buNone/>
            </a:pPr>
            <a:r>
              <a:rPr sz="1425" b="1">
                <a:solidFill>
                  <a:srgbClr val="000000"/>
                </a:solidFill>
                <a:effectLst/>
                <a:latin typeface="Mongolian Baiti" panose="03000500000000000000" pitchFamily="66" charset="0"/>
              </a:rPr>
              <a:t>Character Grouping</a:t>
            </a:r>
            <a:r>
              <a:rPr>
                <a:effectLst/>
              </a:rPr>
              <a:t> </a:t>
            </a:r>
          </a:p>
          <a:p>
            <a:pPr marL="0" algn="l">
              <a:buNone/>
            </a:pPr>
            <a:r>
              <a:rPr sz="1425" b="0">
                <a:solidFill>
                  <a:srgbClr val="000000"/>
                </a:solidFill>
                <a:effectLst/>
                <a:latin typeface="Avenir"/>
              </a:rPr>
              <a:t>Characters are grouped into lexemes based on rules.</a:t>
            </a:r>
            <a:r>
              <a:rPr>
                <a:effectLst/>
              </a:rPr>
              <a:t> </a:t>
            </a:r>
            <a:endParaRPr lang="en-US"/>
          </a:p>
        </p:txBody>
      </p:sp>
      <p:sp>
        <p:nvSpPr>
          <p:cNvPr id="11" name="TextBox 10">
            <a:extLst>
              <a:ext uri="{FF2B5EF4-FFF2-40B4-BE49-F238E27FC236}">
                <a16:creationId xmlns:a16="http://schemas.microsoft.com/office/drawing/2014/main" id="{E8172742-FEEA-4899-86DF-1CF17B232C95}"/>
              </a:ext>
            </a:extLst>
          </p:cNvPr>
          <p:cNvSpPr txBox="1"/>
          <p:nvPr/>
        </p:nvSpPr>
        <p:spPr>
          <a:xfrm>
            <a:off x="7248525" y="3007221"/>
            <a:ext cx="1981200" cy="1841301"/>
          </a:xfrm>
          <a:prstGeom prst="rect">
            <a:avLst/>
          </a:prstGeom>
          <a:noFill/>
        </p:spPr>
        <p:txBody>
          <a:bodyPr wrap="square" rtlCol="0">
            <a:normAutofit lnSpcReduction="10000"/>
          </a:bodyPr>
          <a:lstStyle/>
          <a:p>
            <a:pPr marL="0" algn="l">
              <a:spcAft>
                <a:spcPts val="1800"/>
              </a:spcAft>
              <a:buNone/>
            </a:pPr>
            <a:r>
              <a:rPr sz="4800" b="1">
                <a:solidFill>
                  <a:srgbClr val="DDA152"/>
                </a:solidFill>
                <a:effectLst/>
                <a:latin typeface="Avenir"/>
              </a:rPr>
              <a:t>04</a:t>
            </a:r>
            <a:r>
              <a:rPr>
                <a:effectLst/>
              </a:rPr>
              <a:t> </a:t>
            </a:r>
          </a:p>
          <a:p>
            <a:pPr marL="0" algn="l">
              <a:spcAft>
                <a:spcPts val="900"/>
              </a:spcAft>
              <a:buNone/>
            </a:pPr>
            <a:r>
              <a:rPr sz="1425" b="1">
                <a:solidFill>
                  <a:srgbClr val="000000"/>
                </a:solidFill>
                <a:effectLst/>
                <a:latin typeface="Mongolian Baiti" panose="03000500000000000000" pitchFamily="66" charset="0"/>
              </a:rPr>
              <a:t>Lexeme Recognition</a:t>
            </a:r>
            <a:r>
              <a:rPr>
                <a:effectLst/>
              </a:rPr>
              <a:t> </a:t>
            </a:r>
          </a:p>
          <a:p>
            <a:pPr marL="0" algn="l">
              <a:buNone/>
            </a:pPr>
            <a:r>
              <a:rPr sz="1425" b="0">
                <a:solidFill>
                  <a:srgbClr val="000000"/>
                </a:solidFill>
                <a:effectLst/>
                <a:latin typeface="Avenir"/>
              </a:rPr>
              <a:t>Identified lexemes are matched to token types.</a:t>
            </a:r>
            <a:r>
              <a:rPr>
                <a:effectLst/>
              </a:rPr>
              <a:t> </a:t>
            </a:r>
            <a:endParaRPr lang="en-US"/>
          </a:p>
        </p:txBody>
      </p:sp>
      <p:sp>
        <p:nvSpPr>
          <p:cNvPr id="12" name="TextBox 11">
            <a:extLst>
              <a:ext uri="{FF2B5EF4-FFF2-40B4-BE49-F238E27FC236}">
                <a16:creationId xmlns:a16="http://schemas.microsoft.com/office/drawing/2014/main" id="{CD34D741-5203-4292-916F-351811552084}"/>
              </a:ext>
            </a:extLst>
          </p:cNvPr>
          <p:cNvSpPr txBox="1"/>
          <p:nvPr/>
        </p:nvSpPr>
        <p:spPr>
          <a:xfrm>
            <a:off x="9458325" y="3007221"/>
            <a:ext cx="1981200" cy="1841301"/>
          </a:xfrm>
          <a:prstGeom prst="rect">
            <a:avLst/>
          </a:prstGeom>
          <a:noFill/>
        </p:spPr>
        <p:txBody>
          <a:bodyPr wrap="square" rtlCol="0">
            <a:normAutofit fontScale="92500"/>
          </a:bodyPr>
          <a:lstStyle/>
          <a:p>
            <a:pPr marL="0" algn="l">
              <a:spcAft>
                <a:spcPts val="1800"/>
              </a:spcAft>
              <a:buNone/>
            </a:pPr>
            <a:r>
              <a:rPr sz="4800" b="1">
                <a:solidFill>
                  <a:srgbClr val="DDA152"/>
                </a:solidFill>
                <a:effectLst/>
                <a:latin typeface="Avenir"/>
              </a:rPr>
              <a:t>05</a:t>
            </a:r>
            <a:r>
              <a:rPr>
                <a:effectLst/>
              </a:rPr>
              <a:t> </a:t>
            </a:r>
          </a:p>
          <a:p>
            <a:pPr marL="0" algn="l">
              <a:spcAft>
                <a:spcPts val="900"/>
              </a:spcAft>
              <a:buNone/>
            </a:pPr>
            <a:r>
              <a:rPr sz="1425" b="1">
                <a:solidFill>
                  <a:srgbClr val="000000"/>
                </a:solidFill>
                <a:effectLst/>
                <a:latin typeface="Mongolian Baiti" panose="03000500000000000000" pitchFamily="66" charset="0"/>
              </a:rPr>
              <a:t>Token Output</a:t>
            </a:r>
            <a:r>
              <a:rPr>
                <a:effectLst/>
              </a:rPr>
              <a:t> </a:t>
            </a:r>
          </a:p>
          <a:p>
            <a:pPr marL="0" algn="l">
              <a:buNone/>
            </a:pPr>
            <a:r>
              <a:rPr sz="1425" b="0">
                <a:solidFill>
                  <a:srgbClr val="000000"/>
                </a:solidFill>
                <a:effectLst/>
                <a:latin typeface="Avenir"/>
              </a:rPr>
              <a:t>Tokens are emitted for further syntactic analysis.</a:t>
            </a:r>
            <a:r>
              <a:rPr>
                <a:effectLst/>
              </a:rPr>
              <a:t> </a:t>
            </a:r>
            <a:endParaRPr lang="en-US"/>
          </a:p>
        </p:txBody>
      </p:sp>
    </p:spTree>
    <p:extLst>
      <p:ext uri="{BB962C8B-B14F-4D97-AF65-F5344CB8AC3E}">
        <p14:creationId xmlns:p14="http://schemas.microsoft.com/office/powerpoint/2010/main" val="41697724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15D69D8E-5F54-4219-9D2F-E244B9AC5625}"/>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ose-up view of a code editor window displaying a snippet of source code with highlighted whitespace spaces tabs newlines and comments single-line and multi-line alongside visible delimiters like semicolons and braces focus on visual separation between code whitespace and comments with clear syntax highlighting no visible or implied text letters or words anywhere in the image composition allows space for overlaying numbered text on the left side">
            <a:extLst>
              <a:ext uri="{FF2B5EF4-FFF2-40B4-BE49-F238E27FC236}">
                <a16:creationId xmlns:a16="http://schemas.microsoft.com/office/drawing/2014/main" id="{742A44EC-47EF-48B0-8173-CAC8832A3DD6}"/>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5334000" y="0"/>
            <a:ext cx="6858000" cy="6858000"/>
          </a:xfrm>
          <a:prstGeom prst="rect">
            <a:avLst/>
          </a:prstGeom>
        </p:spPr>
      </p:pic>
      <p:sp>
        <p:nvSpPr>
          <p:cNvPr id="6" name="Slide Number Placeholder 5">
            <a:extLst>
              <a:ext uri="{FF2B5EF4-FFF2-40B4-BE49-F238E27FC236}">
                <a16:creationId xmlns:a16="http://schemas.microsoft.com/office/drawing/2014/main" id="{206ED7F7-577B-56FB-73FA-5FCE32EC8C6E}"/>
              </a:ext>
            </a:extLst>
          </p:cNvPr>
          <p:cNvSpPr>
            <a:spLocks noGrp="1"/>
          </p:cNvSpPr>
          <p:nvPr>
            <p:ph type="sldNum" sz="quarter" idx="12"/>
          </p:nvPr>
        </p:nvSpPr>
        <p:spPr/>
        <p:txBody>
          <a:bodyPr/>
          <a:lstStyle/>
          <a:p>
            <a:fld id="{AEAA3239-9EA4-4A65-A281-97F994456D9F}" type="slidenum">
              <a:rPr lang="en-US" smtClean="0"/>
              <a:t>11</a:t>
            </a:fld>
            <a:endParaRPr lang="en-US" dirty="0"/>
          </a:p>
        </p:txBody>
      </p:sp>
      <p:sp>
        <p:nvSpPr>
          <p:cNvPr id="9" name="TextBox 8">
            <a:extLst>
              <a:ext uri="{FF2B5EF4-FFF2-40B4-BE49-F238E27FC236}">
                <a16:creationId xmlns:a16="http://schemas.microsoft.com/office/drawing/2014/main" id="{36BF0AFD-A3E0-4637-8CAB-E15AFB103D15}"/>
              </a:ext>
            </a:extLst>
          </p:cNvPr>
          <p:cNvSpPr txBox="1"/>
          <p:nvPr/>
        </p:nvSpPr>
        <p:spPr>
          <a:xfrm>
            <a:off x="619125" y="581025"/>
            <a:ext cx="4391025" cy="150867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Handling Whitespace, Comments, and Delimiters</a:t>
            </a:r>
            <a:r>
              <a:rPr>
                <a:effectLst/>
              </a:rPr>
              <a:t> </a:t>
            </a:r>
            <a:endParaRPr lang="en-US"/>
          </a:p>
        </p:txBody>
      </p:sp>
      <p:sp>
        <p:nvSpPr>
          <p:cNvPr id="10" name="TextBox 9">
            <a:extLst>
              <a:ext uri="{FF2B5EF4-FFF2-40B4-BE49-F238E27FC236}">
                <a16:creationId xmlns:a16="http://schemas.microsoft.com/office/drawing/2014/main" id="{26F0C7B2-FBE7-4F47-8134-AEE349CFBE78}"/>
              </a:ext>
            </a:extLst>
          </p:cNvPr>
          <p:cNvSpPr txBox="1"/>
          <p:nvPr/>
        </p:nvSpPr>
        <p:spPr>
          <a:xfrm>
            <a:off x="619125" y="2432595"/>
            <a:ext cx="4391025" cy="3968948"/>
          </a:xfrm>
          <a:prstGeom prst="rect">
            <a:avLst/>
          </a:prstGeom>
          <a:noFill/>
        </p:spPr>
        <p:txBody>
          <a:bodyPr wrap="square" rtlCol="0">
            <a:normAutofit/>
          </a:bodyPr>
          <a:lstStyle/>
          <a:p>
            <a:pPr marL="0" algn="l">
              <a:buNone/>
            </a:pPr>
            <a:r>
              <a:rPr sz="1650" b="1">
                <a:solidFill>
                  <a:srgbClr val="000000"/>
                </a:solidFill>
                <a:effectLst/>
                <a:latin typeface="Avenir"/>
              </a:rPr>
              <a:t>1 — Whitespace</a:t>
            </a:r>
            <a:r>
              <a:rPr>
                <a:effectLst/>
              </a:rPr>
              <a:t> </a:t>
            </a:r>
          </a:p>
          <a:p>
            <a:pPr marL="0" algn="l">
              <a:spcBef>
                <a:spcPts val="600"/>
              </a:spcBef>
              <a:buNone/>
            </a:pPr>
            <a:r>
              <a:rPr sz="1350" b="0">
                <a:solidFill>
                  <a:srgbClr val="000000"/>
                </a:solidFill>
                <a:effectLst/>
                <a:latin typeface="Avenir"/>
              </a:rPr>
              <a:t>Lexers skip spaces, tabs, and newlines to keep the token stream clean and focused.</a:t>
            </a:r>
            <a:r>
              <a:rPr>
                <a:effectLst/>
              </a:rPr>
              <a:t> </a:t>
            </a:r>
          </a:p>
          <a:p>
            <a:pPr marL="0" algn="l">
              <a:spcBef>
                <a:spcPts val="1200"/>
              </a:spcBef>
              <a:buNone/>
            </a:pPr>
            <a:r>
              <a:rPr sz="1650" b="1">
                <a:solidFill>
                  <a:srgbClr val="000000"/>
                </a:solidFill>
                <a:effectLst/>
                <a:latin typeface="Avenir"/>
              </a:rPr>
              <a:t>2 — Comments</a:t>
            </a:r>
            <a:r>
              <a:rPr>
                <a:effectLst/>
              </a:rPr>
              <a:t> </a:t>
            </a:r>
          </a:p>
          <a:p>
            <a:pPr marL="0" algn="l">
              <a:spcBef>
                <a:spcPts val="600"/>
              </a:spcBef>
              <a:buNone/>
            </a:pPr>
            <a:r>
              <a:rPr sz="1350" b="0">
                <a:solidFill>
                  <a:srgbClr val="000000"/>
                </a:solidFill>
                <a:effectLst/>
                <a:latin typeface="Avenir"/>
              </a:rPr>
              <a:t>Single-line and multi-line comments are recognized and ignored without producing tokens.</a:t>
            </a:r>
            <a:r>
              <a:rPr>
                <a:effectLst/>
              </a:rPr>
              <a:t> </a:t>
            </a:r>
          </a:p>
          <a:p>
            <a:pPr marL="0" algn="l">
              <a:spcBef>
                <a:spcPts val="1200"/>
              </a:spcBef>
              <a:buNone/>
            </a:pPr>
            <a:r>
              <a:rPr sz="1650" b="1">
                <a:solidFill>
                  <a:srgbClr val="000000"/>
                </a:solidFill>
                <a:effectLst/>
                <a:latin typeface="Avenir"/>
              </a:rPr>
              <a:t>3 — Delimiters</a:t>
            </a:r>
            <a:r>
              <a:rPr>
                <a:effectLst/>
              </a:rPr>
              <a:t> </a:t>
            </a:r>
          </a:p>
          <a:p>
            <a:pPr marL="0" algn="l">
              <a:spcBef>
                <a:spcPts val="600"/>
              </a:spcBef>
              <a:buNone/>
            </a:pPr>
            <a:r>
              <a:rPr sz="1350" b="0">
                <a:solidFill>
                  <a:srgbClr val="000000"/>
                </a:solidFill>
                <a:effectLst/>
                <a:latin typeface="Avenir"/>
              </a:rPr>
              <a:t>Semicolons and braces precisely mark token boundaries and statement grouping.</a:t>
            </a:r>
            <a:r>
              <a:rPr>
                <a:effectLst/>
              </a:rPr>
              <a:t> </a:t>
            </a:r>
          </a:p>
          <a:p>
            <a:pPr marL="0" algn="l">
              <a:spcBef>
                <a:spcPts val="1200"/>
              </a:spcBef>
              <a:buNone/>
            </a:pPr>
            <a:r>
              <a:rPr sz="1650" b="1">
                <a:solidFill>
                  <a:srgbClr val="000000"/>
                </a:solidFill>
                <a:effectLst/>
                <a:latin typeface="Avenir"/>
              </a:rPr>
              <a:t>4 — Robust Scanning</a:t>
            </a:r>
            <a:r>
              <a:rPr>
                <a:effectLst/>
              </a:rPr>
              <a:t> </a:t>
            </a:r>
          </a:p>
          <a:p>
            <a:pPr marL="0" algn="l">
              <a:spcBef>
                <a:spcPts val="600"/>
              </a:spcBef>
              <a:buNone/>
            </a:pPr>
            <a:r>
              <a:rPr sz="1350" b="0">
                <a:solidFill>
                  <a:srgbClr val="000000"/>
                </a:solidFill>
                <a:effectLst/>
                <a:latin typeface="Avenir"/>
              </a:rPr>
              <a:t>A resilient lexer ignores irrelevant input while maintaining synchronization.</a:t>
            </a:r>
            <a:r>
              <a:rPr>
                <a:effectLst/>
              </a:rPr>
              <a:t> </a:t>
            </a:r>
            <a:endParaRPr lang="en-US"/>
          </a:p>
        </p:txBody>
      </p:sp>
    </p:spTree>
    <p:extLst>
      <p:ext uri="{BB962C8B-B14F-4D97-AF65-F5344CB8AC3E}">
        <p14:creationId xmlns:p14="http://schemas.microsoft.com/office/powerpoint/2010/main" val="100269985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AA8752F-D1BF-4AD7-829A-58869EB09C7E}"/>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7F2C7C94-914E-3C71-AF6E-BDCC11EC3C42}"/>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Outline of Tokenization in Pseudocode</a:t>
            </a:r>
            <a:r>
              <a:rPr>
                <a:effectLst/>
              </a:rPr>
              <a:t> </a:t>
            </a:r>
            <a:endParaRPr lang="en-US"/>
          </a:p>
        </p:txBody>
      </p:sp>
      <p:sp>
        <p:nvSpPr>
          <p:cNvPr id="6" name="Slide Number Placeholder 5">
            <a:extLst>
              <a:ext uri="{FF2B5EF4-FFF2-40B4-BE49-F238E27FC236}">
                <a16:creationId xmlns:a16="http://schemas.microsoft.com/office/drawing/2014/main" id="{60C2DDDF-2F73-C5AB-BBCC-4DEF49B60D90}"/>
              </a:ext>
            </a:extLst>
          </p:cNvPr>
          <p:cNvSpPr>
            <a:spLocks noGrp="1"/>
          </p:cNvSpPr>
          <p:nvPr>
            <p:ph type="sldNum" sz="quarter" idx="12"/>
          </p:nvPr>
        </p:nvSpPr>
        <p:spPr/>
        <p:txBody>
          <a:bodyPr/>
          <a:lstStyle/>
          <a:p>
            <a:fld id="{AEAA3239-9EA4-4A65-A281-97F994456D9F}" type="slidenum">
              <a:rPr lang="en-US" smtClean="0"/>
              <a:t>12</a:t>
            </a:fld>
            <a:endParaRPr lang="en-US" dirty="0"/>
          </a:p>
        </p:txBody>
      </p:sp>
    </p:spTree>
    <p:extLst>
      <p:ext uri="{BB962C8B-B14F-4D97-AF65-F5344CB8AC3E}">
        <p14:creationId xmlns:p14="http://schemas.microsoft.com/office/powerpoint/2010/main" val="250108123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7CAA428-5AAC-4DC8-A0F1-7D7F1447851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3C058C67-BABA-438E-AFBF-D7C6EA603284}"/>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D6A69BAB-DAAE-EB17-065E-BF6FAC427EAD}"/>
              </a:ext>
            </a:extLst>
          </p:cNvPr>
          <p:cNvSpPr>
            <a:spLocks noGrp="1"/>
          </p:cNvSpPr>
          <p:nvPr>
            <p:ph type="sldNum" sz="quarter" idx="12"/>
          </p:nvPr>
        </p:nvSpPr>
        <p:spPr/>
        <p:txBody>
          <a:bodyPr/>
          <a:lstStyle/>
          <a:p>
            <a:fld id="{AEAA3239-9EA4-4A65-A281-97F994456D9F}" type="slidenum">
              <a:rPr lang="en-US" smtClean="0"/>
              <a:t>13</a:t>
            </a:fld>
            <a:endParaRPr lang="en-US" dirty="0"/>
          </a:p>
        </p:txBody>
      </p:sp>
      <p:pic>
        <p:nvPicPr>
          <p:cNvPr id="9" name="Graphic 8">
            <a:extLst>
              <a:ext uri="{FF2B5EF4-FFF2-40B4-BE49-F238E27FC236}">
                <a16:creationId xmlns:a16="http://schemas.microsoft.com/office/drawing/2014/main" id="{B1D3B9A4-AE4D-497E-90BD-EE94EC01665A}"/>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0" name="Graphic 9">
            <a:extLst>
              <a:ext uri="{FF2B5EF4-FFF2-40B4-BE49-F238E27FC236}">
                <a16:creationId xmlns:a16="http://schemas.microsoft.com/office/drawing/2014/main" id="{6FFAF0DA-5E78-4FD6-A37A-702FE344C56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1" name="Graphic 10">
            <a:extLst>
              <a:ext uri="{FF2B5EF4-FFF2-40B4-BE49-F238E27FC236}">
                <a16:creationId xmlns:a16="http://schemas.microsoft.com/office/drawing/2014/main" id="{21BECFDE-C9BA-41F4-994C-3A2863506194}"/>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sp>
        <p:nvSpPr>
          <p:cNvPr id="12" name="TextBox 11">
            <a:extLst>
              <a:ext uri="{FF2B5EF4-FFF2-40B4-BE49-F238E27FC236}">
                <a16:creationId xmlns:a16="http://schemas.microsoft.com/office/drawing/2014/main" id="{5973A9B7-D089-496E-AB02-D90547A2143F}"/>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High-Level Structure of a Lexical Analyzer</a:t>
            </a:r>
            <a:r>
              <a:rPr>
                <a:effectLst/>
              </a:rPr>
              <a:t> </a:t>
            </a:r>
            <a:endParaRPr lang="en-US"/>
          </a:p>
        </p:txBody>
      </p:sp>
      <p:sp>
        <p:nvSpPr>
          <p:cNvPr id="13" name="TextBox 12">
            <a:extLst>
              <a:ext uri="{FF2B5EF4-FFF2-40B4-BE49-F238E27FC236}">
                <a16:creationId xmlns:a16="http://schemas.microsoft.com/office/drawing/2014/main" id="{4CF3CCD7-CE8C-4E01-BDFE-5D6D4C731F12}"/>
              </a:ext>
            </a:extLst>
          </p:cNvPr>
          <p:cNvSpPr txBox="1"/>
          <p:nvPr/>
        </p:nvSpPr>
        <p:spPr>
          <a:xfrm>
            <a:off x="1781175" y="2357735"/>
            <a:ext cx="3810000" cy="860821"/>
          </a:xfrm>
          <a:prstGeom prst="rect">
            <a:avLst/>
          </a:prstGeom>
          <a:noFill/>
        </p:spPr>
        <p:txBody>
          <a:bodyPr wrap="square" rtlCol="0">
            <a:normAutofit fontScale="92500" lnSpcReduction="10000"/>
          </a:bodyPr>
          <a:lstStyle/>
          <a:p>
            <a:pPr marL="0" algn="l">
              <a:buNone/>
            </a:pPr>
            <a:r>
              <a:rPr sz="1575" b="1">
                <a:solidFill>
                  <a:srgbClr val="000000"/>
                </a:solidFill>
                <a:effectLst/>
                <a:latin typeface="Avenir"/>
              </a:rPr>
              <a:t>Initialization</a:t>
            </a:r>
            <a:r>
              <a:rPr>
                <a:effectLst/>
              </a:rPr>
              <a:t> </a:t>
            </a:r>
          </a:p>
          <a:p>
            <a:pPr marL="0" algn="l">
              <a:spcBef>
                <a:spcPts val="900"/>
              </a:spcBef>
              <a:buNone/>
            </a:pPr>
            <a:r>
              <a:rPr sz="1425" b="0">
                <a:solidFill>
                  <a:srgbClr val="000000"/>
                </a:solidFill>
                <a:effectLst/>
                <a:latin typeface="Avenir"/>
              </a:rPr>
              <a:t>Set up data structures and prepare the input stream for processing.</a:t>
            </a:r>
            <a:r>
              <a:rPr>
                <a:effectLst/>
              </a:rPr>
              <a:t> </a:t>
            </a:r>
            <a:endParaRPr lang="en-US"/>
          </a:p>
        </p:txBody>
      </p:sp>
      <p:sp>
        <p:nvSpPr>
          <p:cNvPr id="14" name="TextBox 13">
            <a:extLst>
              <a:ext uri="{FF2B5EF4-FFF2-40B4-BE49-F238E27FC236}">
                <a16:creationId xmlns:a16="http://schemas.microsoft.com/office/drawing/2014/main" id="{F61ADF3D-210E-46CB-932B-3C5798A7DB9B}"/>
              </a:ext>
            </a:extLst>
          </p:cNvPr>
          <p:cNvSpPr txBox="1"/>
          <p:nvPr/>
        </p:nvSpPr>
        <p:spPr>
          <a:xfrm>
            <a:off x="7286625" y="2357735"/>
            <a:ext cx="3810000" cy="860821"/>
          </a:xfrm>
          <a:prstGeom prst="rect">
            <a:avLst/>
          </a:prstGeom>
          <a:noFill/>
        </p:spPr>
        <p:txBody>
          <a:bodyPr wrap="square" rtlCol="0">
            <a:normAutofit fontScale="92500" lnSpcReduction="10000"/>
          </a:bodyPr>
          <a:lstStyle/>
          <a:p>
            <a:pPr marL="0" algn="l">
              <a:buNone/>
            </a:pPr>
            <a:r>
              <a:rPr sz="1575" b="1">
                <a:solidFill>
                  <a:srgbClr val="000000"/>
                </a:solidFill>
                <a:effectLst/>
                <a:latin typeface="Avenir"/>
              </a:rPr>
              <a:t>Scanning &amp; Pattern Matching</a:t>
            </a:r>
            <a:r>
              <a:rPr>
                <a:effectLst/>
              </a:rPr>
              <a:t> </a:t>
            </a:r>
          </a:p>
          <a:p>
            <a:pPr marL="0" algn="l">
              <a:spcBef>
                <a:spcPts val="900"/>
              </a:spcBef>
              <a:buNone/>
            </a:pPr>
            <a:r>
              <a:rPr sz="1425" b="0">
                <a:solidFill>
                  <a:srgbClr val="000000"/>
                </a:solidFill>
                <a:effectLst/>
                <a:latin typeface="Avenir"/>
              </a:rPr>
              <a:t>Read input characters, identify patterns, and recognize valid tokens.</a:t>
            </a:r>
            <a:r>
              <a:rPr>
                <a:effectLst/>
              </a:rPr>
              <a:t> </a:t>
            </a:r>
            <a:endParaRPr lang="en-US"/>
          </a:p>
        </p:txBody>
      </p:sp>
      <p:sp>
        <p:nvSpPr>
          <p:cNvPr id="15" name="TextBox 14">
            <a:extLst>
              <a:ext uri="{FF2B5EF4-FFF2-40B4-BE49-F238E27FC236}">
                <a16:creationId xmlns:a16="http://schemas.microsoft.com/office/drawing/2014/main" id="{1AF188AE-8CB7-4584-BE76-54469895B2F3}"/>
              </a:ext>
            </a:extLst>
          </p:cNvPr>
          <p:cNvSpPr txBox="1"/>
          <p:nvPr/>
        </p:nvSpPr>
        <p:spPr>
          <a:xfrm>
            <a:off x="1781175" y="4793605"/>
            <a:ext cx="3810000" cy="860821"/>
          </a:xfrm>
          <a:prstGeom prst="rect">
            <a:avLst/>
          </a:prstGeom>
          <a:noFill/>
        </p:spPr>
        <p:txBody>
          <a:bodyPr wrap="square" rtlCol="0">
            <a:normAutofit fontScale="92500" lnSpcReduction="10000"/>
          </a:bodyPr>
          <a:lstStyle/>
          <a:p>
            <a:pPr marL="0" algn="l">
              <a:buNone/>
            </a:pPr>
            <a:r>
              <a:rPr sz="1575" b="1">
                <a:solidFill>
                  <a:srgbClr val="000000"/>
                </a:solidFill>
                <a:effectLst/>
                <a:latin typeface="Avenir"/>
              </a:rPr>
              <a:t>Error Handling</a:t>
            </a:r>
            <a:r>
              <a:rPr>
                <a:effectLst/>
              </a:rPr>
              <a:t> </a:t>
            </a:r>
          </a:p>
          <a:p>
            <a:pPr marL="0" algn="l">
              <a:spcBef>
                <a:spcPts val="900"/>
              </a:spcBef>
              <a:buNone/>
            </a:pPr>
            <a:r>
              <a:rPr sz="1425" b="0">
                <a:solidFill>
                  <a:srgbClr val="000000"/>
                </a:solidFill>
                <a:effectLst/>
                <a:latin typeface="Avenir"/>
              </a:rPr>
              <a:t>Detect and manage invalid input or unexpected sequences.</a:t>
            </a:r>
            <a:r>
              <a:rPr>
                <a:effectLst/>
              </a:rPr>
              <a:t> </a:t>
            </a:r>
            <a:endParaRPr lang="en-US"/>
          </a:p>
        </p:txBody>
      </p:sp>
      <p:sp>
        <p:nvSpPr>
          <p:cNvPr id="16" name="TextBox 15">
            <a:extLst>
              <a:ext uri="{FF2B5EF4-FFF2-40B4-BE49-F238E27FC236}">
                <a16:creationId xmlns:a16="http://schemas.microsoft.com/office/drawing/2014/main" id="{B971345F-BF46-48E7-829F-FF26434394D9}"/>
              </a:ext>
            </a:extLst>
          </p:cNvPr>
          <p:cNvSpPr txBox="1"/>
          <p:nvPr/>
        </p:nvSpPr>
        <p:spPr>
          <a:xfrm>
            <a:off x="7286625" y="4793605"/>
            <a:ext cx="3810000" cy="860821"/>
          </a:xfrm>
          <a:prstGeom prst="rect">
            <a:avLst/>
          </a:prstGeom>
          <a:noFill/>
        </p:spPr>
        <p:txBody>
          <a:bodyPr wrap="square" rtlCol="0">
            <a:normAutofit fontScale="92500" lnSpcReduction="10000"/>
          </a:bodyPr>
          <a:lstStyle/>
          <a:p>
            <a:pPr marL="0" algn="l">
              <a:buNone/>
            </a:pPr>
            <a:r>
              <a:rPr sz="1575" b="1">
                <a:solidFill>
                  <a:srgbClr val="000000"/>
                </a:solidFill>
                <a:effectLst/>
                <a:latin typeface="Avenir"/>
              </a:rPr>
              <a:t>Token Delivery</a:t>
            </a:r>
            <a:r>
              <a:rPr>
                <a:effectLst/>
              </a:rPr>
              <a:t> </a:t>
            </a:r>
          </a:p>
          <a:p>
            <a:pPr marL="0" algn="l">
              <a:spcBef>
                <a:spcPts val="900"/>
              </a:spcBef>
              <a:buNone/>
            </a:pPr>
            <a:r>
              <a:rPr sz="1425" b="0">
                <a:solidFill>
                  <a:srgbClr val="000000"/>
                </a:solidFill>
                <a:effectLst/>
                <a:latin typeface="Avenir"/>
              </a:rPr>
              <a:t>Pass recognized tokens to the parser for further analysis.</a:t>
            </a:r>
            <a:r>
              <a:rPr>
                <a:effectLst/>
              </a:rPr>
              <a:t> </a:t>
            </a:r>
            <a:endParaRPr lang="en-US"/>
          </a:p>
        </p:txBody>
      </p:sp>
    </p:spTree>
    <p:extLst>
      <p:ext uri="{BB962C8B-B14F-4D97-AF65-F5344CB8AC3E}">
        <p14:creationId xmlns:p14="http://schemas.microsoft.com/office/powerpoint/2010/main" val="171107470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CFBFED-ACB6-B3BE-B43B-6EC6F4D06193}"/>
              </a:ext>
            </a:extLst>
          </p:cNvPr>
          <p:cNvSpPr>
            <a:spLocks noGrp="1"/>
          </p:cNvSpPr>
          <p:nvPr>
            <p:ph type="title"/>
          </p:nvPr>
        </p:nvSpPr>
        <p:spPr/>
        <p:txBody>
          <a:bodyPr/>
          <a:lstStyle/>
          <a:p>
            <a:r>
              <a:rPr lang="en-US" dirty="0" err="1"/>
              <a:t>Lexing</a:t>
            </a:r>
            <a:r>
              <a:rPr lang="en-US" dirty="0"/>
              <a:t> Algorithm</a:t>
            </a:r>
          </a:p>
        </p:txBody>
      </p:sp>
      <p:sp>
        <p:nvSpPr>
          <p:cNvPr id="3" name="Content Placeholder 2">
            <a:extLst>
              <a:ext uri="{FF2B5EF4-FFF2-40B4-BE49-F238E27FC236}">
                <a16:creationId xmlns:a16="http://schemas.microsoft.com/office/drawing/2014/main" id="{96DBAA03-993D-DDC2-3CDD-83C374EA619E}"/>
              </a:ext>
            </a:extLst>
          </p:cNvPr>
          <p:cNvSpPr>
            <a:spLocks noGrp="1"/>
          </p:cNvSpPr>
          <p:nvPr>
            <p:ph sz="quarter" idx="15"/>
          </p:nvPr>
        </p:nvSpPr>
        <p:spPr/>
        <p:txBody>
          <a:bodyPr>
            <a:normAutofit fontScale="92500" lnSpcReduction="20000"/>
          </a:bodyPr>
          <a:lstStyle/>
          <a:p>
            <a:pPr marL="0" indent="0">
              <a:buNone/>
            </a:pPr>
            <a:r>
              <a:rPr lang="en-US" dirty="0"/>
              <a:t>while </a:t>
            </a:r>
            <a:r>
              <a:rPr lang="en-US" dirty="0" err="1"/>
              <a:t>currentChar</a:t>
            </a:r>
            <a:r>
              <a:rPr lang="en-US" dirty="0"/>
              <a:t> is not EOF:</a:t>
            </a:r>
          </a:p>
          <a:p>
            <a:pPr marL="0" indent="0">
              <a:buNone/>
            </a:pPr>
            <a:endParaRPr lang="en-US" dirty="0"/>
          </a:p>
          <a:p>
            <a:pPr marL="0" indent="0">
              <a:buNone/>
            </a:pPr>
            <a:r>
              <a:rPr lang="en-US" dirty="0"/>
              <a:t>    if </a:t>
            </a:r>
            <a:r>
              <a:rPr lang="en-US" dirty="0" err="1"/>
              <a:t>currentChar</a:t>
            </a:r>
            <a:r>
              <a:rPr lang="en-US" dirty="0"/>
              <a:t> is whitespace:</a:t>
            </a:r>
          </a:p>
          <a:p>
            <a:pPr marL="0" indent="0">
              <a:buNone/>
            </a:pPr>
            <a:r>
              <a:rPr lang="en-US" dirty="0"/>
              <a:t>        advance()</a:t>
            </a:r>
          </a:p>
          <a:p>
            <a:pPr marL="0" indent="0">
              <a:buNone/>
            </a:pPr>
            <a:r>
              <a:rPr lang="en-US" dirty="0"/>
              <a:t>        continue</a:t>
            </a:r>
          </a:p>
          <a:p>
            <a:pPr marL="0" indent="0">
              <a:buNone/>
            </a:pPr>
            <a:endParaRPr lang="en-US" dirty="0"/>
          </a:p>
          <a:p>
            <a:pPr marL="0" indent="0">
              <a:buNone/>
            </a:pPr>
            <a:r>
              <a:rPr lang="en-US" dirty="0"/>
              <a:t>    if </a:t>
            </a:r>
            <a:r>
              <a:rPr lang="en-US" dirty="0" err="1"/>
              <a:t>currentChar</a:t>
            </a:r>
            <a:r>
              <a:rPr lang="en-US" dirty="0"/>
              <a:t> starts a comment:</a:t>
            </a:r>
          </a:p>
          <a:p>
            <a:pPr marL="0" indent="0">
              <a:buNone/>
            </a:pPr>
            <a:r>
              <a:rPr lang="en-US" dirty="0"/>
              <a:t>        skip comment</a:t>
            </a:r>
          </a:p>
          <a:p>
            <a:pPr marL="0" indent="0">
              <a:buNone/>
            </a:pPr>
            <a:r>
              <a:rPr lang="en-US" dirty="0"/>
              <a:t>        continue</a:t>
            </a:r>
          </a:p>
          <a:p>
            <a:pPr marL="0" indent="0">
              <a:buNone/>
            </a:pPr>
            <a:endParaRPr lang="en-US" dirty="0"/>
          </a:p>
          <a:p>
            <a:pPr marL="0" indent="0">
              <a:buNone/>
            </a:pPr>
            <a:r>
              <a:rPr lang="en-US" dirty="0"/>
              <a:t>    if </a:t>
            </a:r>
            <a:r>
              <a:rPr lang="en-US" dirty="0" err="1"/>
              <a:t>currentChar</a:t>
            </a:r>
            <a:r>
              <a:rPr lang="en-US" dirty="0"/>
              <a:t> is a letter:</a:t>
            </a:r>
          </a:p>
          <a:p>
            <a:pPr marL="0" indent="0">
              <a:buNone/>
            </a:pPr>
            <a:r>
              <a:rPr lang="en-US" dirty="0"/>
              <a:t>        read identifier or keyword</a:t>
            </a:r>
          </a:p>
          <a:p>
            <a:pPr marL="0" indent="0">
              <a:buNone/>
            </a:pPr>
            <a:r>
              <a:rPr lang="en-US" dirty="0"/>
              <a:t>        emit token</a:t>
            </a:r>
          </a:p>
          <a:p>
            <a:pPr marL="0" indent="0">
              <a:buNone/>
            </a:pPr>
            <a:r>
              <a:rPr lang="en-US" dirty="0"/>
              <a:t>        continue</a:t>
            </a:r>
          </a:p>
          <a:p>
            <a:pPr marL="0" indent="0">
              <a:buNone/>
            </a:pPr>
            <a:endParaRPr lang="en-US" dirty="0"/>
          </a:p>
          <a:p>
            <a:pPr marL="0" indent="0">
              <a:buNone/>
            </a:pPr>
            <a:r>
              <a:rPr lang="en-US" dirty="0"/>
              <a:t>    if </a:t>
            </a:r>
            <a:r>
              <a:rPr lang="en-US" dirty="0" err="1"/>
              <a:t>currentChar</a:t>
            </a:r>
            <a:r>
              <a:rPr lang="en-US" dirty="0"/>
              <a:t> is a digit:</a:t>
            </a:r>
          </a:p>
          <a:p>
            <a:pPr marL="0" indent="0">
              <a:buNone/>
            </a:pPr>
            <a:r>
              <a:rPr lang="en-US" dirty="0"/>
              <a:t>        read number</a:t>
            </a:r>
          </a:p>
          <a:p>
            <a:pPr marL="0" indent="0">
              <a:buNone/>
            </a:pPr>
            <a:r>
              <a:rPr lang="en-US" dirty="0"/>
              <a:t>        emit token</a:t>
            </a:r>
          </a:p>
          <a:p>
            <a:pPr marL="0" indent="0">
              <a:buNone/>
            </a:pPr>
            <a:r>
              <a:rPr lang="en-US" dirty="0"/>
              <a:t>        continue</a:t>
            </a:r>
          </a:p>
          <a:p>
            <a:pPr marL="0" indent="0">
              <a:buNone/>
            </a:pPr>
            <a:endParaRPr lang="en-US" dirty="0"/>
          </a:p>
        </p:txBody>
      </p:sp>
      <p:sp>
        <p:nvSpPr>
          <p:cNvPr id="4" name="Content Placeholder 3">
            <a:extLst>
              <a:ext uri="{FF2B5EF4-FFF2-40B4-BE49-F238E27FC236}">
                <a16:creationId xmlns:a16="http://schemas.microsoft.com/office/drawing/2014/main" id="{58AE81AF-785B-2777-4495-55D220794235}"/>
              </a:ext>
            </a:extLst>
          </p:cNvPr>
          <p:cNvSpPr>
            <a:spLocks noGrp="1"/>
          </p:cNvSpPr>
          <p:nvPr>
            <p:ph sz="quarter" idx="16"/>
          </p:nvPr>
        </p:nvSpPr>
        <p:spPr/>
        <p:txBody>
          <a:bodyPr>
            <a:normAutofit fontScale="85000" lnSpcReduction="20000"/>
          </a:bodyPr>
          <a:lstStyle/>
          <a:p>
            <a:pPr marL="0" indent="0">
              <a:buNone/>
            </a:pPr>
            <a:r>
              <a:rPr lang="en-US" dirty="0"/>
              <a:t> if </a:t>
            </a:r>
            <a:r>
              <a:rPr lang="en-US" dirty="0" err="1"/>
              <a:t>currentChar</a:t>
            </a:r>
            <a:r>
              <a:rPr lang="en-US" dirty="0"/>
              <a:t> starts a string:</a:t>
            </a:r>
          </a:p>
          <a:p>
            <a:pPr marL="0" indent="0">
              <a:buNone/>
            </a:pPr>
            <a:r>
              <a:rPr lang="en-US" dirty="0"/>
              <a:t>        read string literal</a:t>
            </a:r>
          </a:p>
          <a:p>
            <a:pPr marL="0" indent="0">
              <a:buNone/>
            </a:pPr>
            <a:r>
              <a:rPr lang="en-US" dirty="0"/>
              <a:t>        emit token</a:t>
            </a:r>
          </a:p>
          <a:p>
            <a:pPr marL="0" indent="0">
              <a:buNone/>
            </a:pPr>
            <a:r>
              <a:rPr lang="en-US" dirty="0"/>
              <a:t>        continue</a:t>
            </a:r>
          </a:p>
          <a:p>
            <a:pPr marL="0" indent="0">
              <a:buNone/>
            </a:pPr>
            <a:endParaRPr lang="en-US" dirty="0"/>
          </a:p>
          <a:p>
            <a:pPr marL="0" indent="0">
              <a:buNone/>
            </a:pPr>
            <a:r>
              <a:rPr lang="en-US" dirty="0"/>
              <a:t>    if </a:t>
            </a:r>
            <a:r>
              <a:rPr lang="en-US" dirty="0" err="1"/>
              <a:t>currentChar</a:t>
            </a:r>
            <a:r>
              <a:rPr lang="en-US" dirty="0"/>
              <a:t> begins a multi-character operator:</a:t>
            </a:r>
          </a:p>
          <a:p>
            <a:pPr marL="0" indent="0">
              <a:buNone/>
            </a:pPr>
            <a:r>
              <a:rPr lang="en-US" dirty="0"/>
              <a:t>        if longest valid operator matches:</a:t>
            </a:r>
          </a:p>
          <a:p>
            <a:pPr marL="0" indent="0">
              <a:buNone/>
            </a:pPr>
            <a:r>
              <a:rPr lang="en-US" dirty="0"/>
              <a:t>            emit operator token</a:t>
            </a:r>
          </a:p>
          <a:p>
            <a:pPr marL="0" indent="0">
              <a:buNone/>
            </a:pPr>
            <a:r>
              <a:rPr lang="en-US" dirty="0"/>
              <a:t>            advance appropriately</a:t>
            </a:r>
          </a:p>
          <a:p>
            <a:pPr marL="0" indent="0">
              <a:buNone/>
            </a:pPr>
            <a:r>
              <a:rPr lang="en-US" dirty="0"/>
              <a:t>        else:</a:t>
            </a:r>
          </a:p>
          <a:p>
            <a:pPr marL="0" indent="0">
              <a:buNone/>
            </a:pPr>
            <a:r>
              <a:rPr lang="en-US" dirty="0"/>
              <a:t>            emit single-character operator</a:t>
            </a:r>
          </a:p>
          <a:p>
            <a:pPr marL="0" indent="0">
              <a:buNone/>
            </a:pPr>
            <a:r>
              <a:rPr lang="en-US" dirty="0"/>
              <a:t>            advance()</a:t>
            </a:r>
          </a:p>
          <a:p>
            <a:pPr marL="0" indent="0">
              <a:buNone/>
            </a:pPr>
            <a:r>
              <a:rPr lang="en-US" dirty="0"/>
              <a:t>        continue</a:t>
            </a:r>
          </a:p>
          <a:p>
            <a:pPr marL="0" indent="0">
              <a:buNone/>
            </a:pPr>
            <a:endParaRPr lang="en-US" dirty="0"/>
          </a:p>
          <a:p>
            <a:pPr marL="0" indent="0">
              <a:buNone/>
            </a:pPr>
            <a:r>
              <a:rPr lang="en-US" dirty="0"/>
              <a:t>    if </a:t>
            </a:r>
            <a:r>
              <a:rPr lang="en-US" dirty="0" err="1"/>
              <a:t>currentChar</a:t>
            </a:r>
            <a:r>
              <a:rPr lang="en-US" dirty="0"/>
              <a:t> is punctuation:</a:t>
            </a:r>
          </a:p>
          <a:p>
            <a:pPr marL="0" indent="0">
              <a:buNone/>
            </a:pPr>
            <a:r>
              <a:rPr lang="en-US" dirty="0"/>
              <a:t>        emit punctuation token</a:t>
            </a:r>
          </a:p>
          <a:p>
            <a:pPr marL="0" indent="0">
              <a:buNone/>
            </a:pPr>
            <a:r>
              <a:rPr lang="en-US" dirty="0"/>
              <a:t>        advance()</a:t>
            </a:r>
          </a:p>
          <a:p>
            <a:pPr marL="0" indent="0">
              <a:buNone/>
            </a:pPr>
            <a:r>
              <a:rPr lang="en-US" dirty="0"/>
              <a:t>        continue</a:t>
            </a:r>
          </a:p>
          <a:p>
            <a:pPr marL="0" indent="0">
              <a:buNone/>
            </a:pPr>
            <a:endParaRPr lang="en-US" dirty="0"/>
          </a:p>
          <a:p>
            <a:pPr marL="0" indent="0">
              <a:buNone/>
            </a:pPr>
            <a:r>
              <a:rPr lang="en-US" dirty="0"/>
              <a:t>    report error</a:t>
            </a:r>
          </a:p>
          <a:p>
            <a:pPr marL="0" indent="0">
              <a:buNone/>
            </a:pPr>
            <a:r>
              <a:rPr lang="en-US" dirty="0"/>
              <a:t>    advance()</a:t>
            </a:r>
          </a:p>
        </p:txBody>
      </p:sp>
      <p:sp>
        <p:nvSpPr>
          <p:cNvPr id="6" name="Slide Number Placeholder 5">
            <a:extLst>
              <a:ext uri="{FF2B5EF4-FFF2-40B4-BE49-F238E27FC236}">
                <a16:creationId xmlns:a16="http://schemas.microsoft.com/office/drawing/2014/main" id="{A299FD5C-EFBE-2E57-09B9-0FAA28CE670E}"/>
              </a:ext>
            </a:extLst>
          </p:cNvPr>
          <p:cNvSpPr>
            <a:spLocks noGrp="1"/>
          </p:cNvSpPr>
          <p:nvPr>
            <p:ph type="sldNum" sz="quarter" idx="12"/>
          </p:nvPr>
        </p:nvSpPr>
        <p:spPr/>
        <p:txBody>
          <a:bodyPr/>
          <a:lstStyle/>
          <a:p>
            <a:fld id="{AEAA3239-9EA4-4A65-A281-97F994456D9F}" type="slidenum">
              <a:rPr lang="en-US" smtClean="0"/>
              <a:t>14</a:t>
            </a:fld>
            <a:endParaRPr lang="en-US" dirty="0"/>
          </a:p>
        </p:txBody>
      </p:sp>
    </p:spTree>
    <p:extLst>
      <p:ext uri="{BB962C8B-B14F-4D97-AF65-F5344CB8AC3E}">
        <p14:creationId xmlns:p14="http://schemas.microsoft.com/office/powerpoint/2010/main" val="204406274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D5FF7127-6C99-434A-A50E-6E09A61692B6}"/>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detailed diagram illustrating a 'Token' class structure, showing fields such as token type, lexeme value, and position metadata, with arrows indicating how a token object is created and passed to the parser. The diagram should have a clean, technical look suitable for a programming audience, and should not contain any visible or implied text, letters, or words anywhere in the image">
            <a:extLst>
              <a:ext uri="{FF2B5EF4-FFF2-40B4-BE49-F238E27FC236}">
                <a16:creationId xmlns:a16="http://schemas.microsoft.com/office/drawing/2014/main" id="{60BCAAFA-2348-4630-83B5-DCFBB5157C2B}"/>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9525" y="9525"/>
            <a:ext cx="4017019" cy="6858000"/>
          </a:xfrm>
          <a:prstGeom prst="rect">
            <a:avLst/>
          </a:prstGeom>
        </p:spPr>
      </p:pic>
      <p:sp>
        <p:nvSpPr>
          <p:cNvPr id="6" name="Slide Number Placeholder 5">
            <a:extLst>
              <a:ext uri="{FF2B5EF4-FFF2-40B4-BE49-F238E27FC236}">
                <a16:creationId xmlns:a16="http://schemas.microsoft.com/office/drawing/2014/main" id="{54D0A564-E899-7A59-366E-BFCAEC3A2C1C}"/>
              </a:ext>
            </a:extLst>
          </p:cNvPr>
          <p:cNvSpPr>
            <a:spLocks noGrp="1"/>
          </p:cNvSpPr>
          <p:nvPr>
            <p:ph type="sldNum" sz="quarter" idx="12"/>
          </p:nvPr>
        </p:nvSpPr>
        <p:spPr/>
        <p:txBody>
          <a:bodyPr/>
          <a:lstStyle/>
          <a:p>
            <a:fld id="{AEAA3239-9EA4-4A65-A281-97F994456D9F}" type="slidenum">
              <a:rPr lang="en-US" smtClean="0"/>
              <a:t>15</a:t>
            </a:fld>
            <a:endParaRPr lang="en-US" dirty="0"/>
          </a:p>
        </p:txBody>
      </p:sp>
      <p:sp>
        <p:nvSpPr>
          <p:cNvPr id="9" name="TextBox 8">
            <a:extLst>
              <a:ext uri="{FF2B5EF4-FFF2-40B4-BE49-F238E27FC236}">
                <a16:creationId xmlns:a16="http://schemas.microsoft.com/office/drawing/2014/main" id="{66971CD1-536C-4DD2-80AB-A521441D2F00}"/>
              </a:ext>
            </a:extLst>
          </p:cNvPr>
          <p:cNvSpPr txBox="1"/>
          <p:nvPr/>
        </p:nvSpPr>
        <p:spPr>
          <a:xfrm>
            <a:off x="4731394" y="923925"/>
            <a:ext cx="6841331" cy="1340941"/>
          </a:xfrm>
          <a:prstGeom prst="rect">
            <a:avLst/>
          </a:prstGeom>
          <a:noFill/>
        </p:spPr>
        <p:txBody>
          <a:bodyPr wrap="square" rtlCol="0">
            <a:normAutofit fontScale="92500" lnSpcReduction="10000"/>
          </a:bodyPr>
          <a:lstStyle/>
          <a:p>
            <a:pPr marL="0" marR="0" algn="l">
              <a:buNone/>
            </a:pPr>
            <a:r>
              <a:rPr sz="4800" b="0">
                <a:solidFill>
                  <a:srgbClr val="000000"/>
                </a:solidFill>
                <a:effectLst/>
                <a:latin typeface="Mongolian Baiti" panose="03000500000000000000" pitchFamily="66" charset="0"/>
              </a:rPr>
              <a:t>Producing and Returning Tokens to the Parser</a:t>
            </a:r>
            <a:r>
              <a:rPr>
                <a:effectLst/>
              </a:rPr>
              <a:t> </a:t>
            </a:r>
            <a:endParaRPr lang="en-US"/>
          </a:p>
        </p:txBody>
      </p:sp>
      <p:sp>
        <p:nvSpPr>
          <p:cNvPr id="10" name="TextBox 9">
            <a:extLst>
              <a:ext uri="{FF2B5EF4-FFF2-40B4-BE49-F238E27FC236}">
                <a16:creationId xmlns:a16="http://schemas.microsoft.com/office/drawing/2014/main" id="{554E92C9-0FAA-4401-AAC9-DABD33106571}"/>
              </a:ext>
            </a:extLst>
          </p:cNvPr>
          <p:cNvSpPr txBox="1"/>
          <p:nvPr/>
        </p:nvSpPr>
        <p:spPr>
          <a:xfrm>
            <a:off x="4731394" y="2295525"/>
            <a:ext cx="6841331" cy="887610"/>
          </a:xfrm>
          <a:prstGeom prst="rect">
            <a:avLst/>
          </a:prstGeom>
          <a:noFill/>
        </p:spPr>
        <p:txBody>
          <a:bodyPr wrap="square" rtlCol="0">
            <a:normAutofit lnSpcReduction="10000"/>
          </a:bodyPr>
          <a:lstStyle/>
          <a:p>
            <a:pPr marL="0" marR="0" algn="l">
              <a:buNone/>
            </a:pPr>
            <a:r>
              <a:rPr sz="1800" b="1">
                <a:solidFill>
                  <a:srgbClr val="DDA152"/>
                </a:solidFill>
                <a:effectLst/>
                <a:latin typeface="Avenir"/>
              </a:rPr>
              <a:t>Token Object Structure</a:t>
            </a:r>
            <a:r>
              <a:rPr>
                <a:effectLst/>
              </a:rPr>
              <a:t> </a:t>
            </a:r>
          </a:p>
          <a:p>
            <a:pPr marL="0" marR="0" algn="l">
              <a:spcBef>
                <a:spcPts val="600"/>
              </a:spcBef>
              <a:buNone/>
            </a:pPr>
            <a:r>
              <a:rPr sz="1350" b="0">
                <a:solidFill>
                  <a:srgbClr val="000000"/>
                </a:solidFill>
                <a:effectLst/>
                <a:latin typeface="Avenir"/>
              </a:rPr>
              <a:t>Each produced token bundles a type, the matched lexeme, and optional position metadata, enabling precise downstream diagnostics and parser decisions.</a:t>
            </a:r>
            <a:r>
              <a:rPr>
                <a:effectLst/>
              </a:rPr>
              <a:t> </a:t>
            </a:r>
            <a:endParaRPr lang="en-US"/>
          </a:p>
        </p:txBody>
      </p:sp>
    </p:spTree>
    <p:extLst>
      <p:ext uri="{BB962C8B-B14F-4D97-AF65-F5344CB8AC3E}">
        <p14:creationId xmlns:p14="http://schemas.microsoft.com/office/powerpoint/2010/main" val="39892231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7A4D272F-AABA-40BE-9737-1CEEAC4C6B98}"/>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51B05D66-E85F-BA52-7B55-C554CC9C60FE}"/>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Understanding Lexical Analysis in Translators</a:t>
            </a:r>
            <a:r>
              <a:rPr>
                <a:effectLst/>
              </a:rPr>
              <a:t> </a:t>
            </a:r>
            <a:endParaRPr lang="en-US"/>
          </a:p>
        </p:txBody>
      </p:sp>
      <p:sp>
        <p:nvSpPr>
          <p:cNvPr id="6" name="Slide Number Placeholder 5">
            <a:extLst>
              <a:ext uri="{FF2B5EF4-FFF2-40B4-BE49-F238E27FC236}">
                <a16:creationId xmlns:a16="http://schemas.microsoft.com/office/drawing/2014/main" id="{8799E2FF-A48F-E06B-1E6A-78B7540DC2D6}"/>
              </a:ext>
            </a:extLst>
          </p:cNvPr>
          <p:cNvSpPr>
            <a:spLocks noGrp="1"/>
          </p:cNvSpPr>
          <p:nvPr>
            <p:ph type="sldNum" sz="quarter" idx="12"/>
          </p:nvPr>
        </p:nvSpPr>
        <p:spPr/>
        <p:txBody>
          <a:bodyPr/>
          <a:lstStyle/>
          <a:p>
            <a:fld id="{AEAA3239-9EA4-4A65-A281-97F994456D9F}" type="slidenum">
              <a:rPr lang="en-US" smtClean="0"/>
              <a:t>2</a:t>
            </a:fld>
            <a:endParaRPr lang="en-US" dirty="0"/>
          </a:p>
        </p:txBody>
      </p:sp>
    </p:spTree>
    <p:extLst>
      <p:ext uri="{BB962C8B-B14F-4D97-AF65-F5344CB8AC3E}">
        <p14:creationId xmlns:p14="http://schemas.microsoft.com/office/powerpoint/2010/main" val="363467185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4F1E23E2-2DBB-406B-BF48-B2A592DC44C7}"/>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clear, conceptual diagram showing the process of lexical analysis: on the left, a block labeled Source Code represented as a stream of characters; in the center, an arrow labeled Lexical Analyzer with gears or a funnel symbolizing processing; on the right, a set of labeled Tokens (e.g., identifiers, keywords, operators) depicted as distinct blocks or icons. The overall composition should be clean, modern, and visually reinforce the transformation from raw code to tokens. No visible or implied text, letters, or words should appear anywhere in the image">
            <a:extLst>
              <a:ext uri="{FF2B5EF4-FFF2-40B4-BE49-F238E27FC236}">
                <a16:creationId xmlns:a16="http://schemas.microsoft.com/office/drawing/2014/main" id="{C087F69A-E854-43CB-AEFB-A746711F5750}"/>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Slide Number Placeholder 5">
            <a:extLst>
              <a:ext uri="{FF2B5EF4-FFF2-40B4-BE49-F238E27FC236}">
                <a16:creationId xmlns:a16="http://schemas.microsoft.com/office/drawing/2014/main" id="{2692AA09-5674-8DE4-5F4C-0C89555E8CDE}"/>
              </a:ext>
            </a:extLst>
          </p:cNvPr>
          <p:cNvSpPr>
            <a:spLocks noGrp="1"/>
          </p:cNvSpPr>
          <p:nvPr>
            <p:ph type="sldNum" sz="quarter" idx="12"/>
          </p:nvPr>
        </p:nvSpPr>
        <p:spPr/>
        <p:txBody>
          <a:bodyPr/>
          <a:lstStyle/>
          <a:p>
            <a:fld id="{AEAA3239-9EA4-4A65-A281-97F994456D9F}" type="slidenum">
              <a:rPr lang="en-US" smtClean="0"/>
              <a:t>3</a:t>
            </a:fld>
            <a:endParaRPr lang="en-US" dirty="0"/>
          </a:p>
        </p:txBody>
      </p:sp>
      <p:sp>
        <p:nvSpPr>
          <p:cNvPr id="9" name="TextBox 8">
            <a:extLst>
              <a:ext uri="{FF2B5EF4-FFF2-40B4-BE49-F238E27FC236}">
                <a16:creationId xmlns:a16="http://schemas.microsoft.com/office/drawing/2014/main" id="{3BC4FCA4-B759-469A-B238-31EC64611A53}"/>
              </a:ext>
            </a:extLst>
          </p:cNvPr>
          <p:cNvSpPr txBox="1"/>
          <p:nvPr/>
        </p:nvSpPr>
        <p:spPr>
          <a:xfrm>
            <a:off x="7200900" y="581025"/>
            <a:ext cx="4391025" cy="502890"/>
          </a:xfrm>
          <a:prstGeom prst="rect">
            <a:avLst/>
          </a:prstGeom>
          <a:noFill/>
        </p:spPr>
        <p:txBody>
          <a:bodyPr wrap="square" rtlCol="0">
            <a:normAutofit fontScale="92500" lnSpcReduction="20000"/>
          </a:bodyPr>
          <a:lstStyle/>
          <a:p>
            <a:pPr marL="0" algn="l">
              <a:buNone/>
            </a:pPr>
            <a:r>
              <a:rPr sz="3600">
                <a:solidFill>
                  <a:srgbClr val="000000"/>
                </a:solidFill>
                <a:effectLst/>
                <a:latin typeface="Mongolian Baiti" panose="03000500000000000000" pitchFamily="66" charset="0"/>
              </a:rPr>
              <a:t>Lexical Analysis</a:t>
            </a:r>
            <a:r>
              <a:rPr>
                <a:effectLst/>
              </a:rPr>
              <a:t> </a:t>
            </a:r>
            <a:endParaRPr lang="en-US"/>
          </a:p>
        </p:txBody>
      </p:sp>
      <p:sp>
        <p:nvSpPr>
          <p:cNvPr id="10" name="TextBox 9">
            <a:extLst>
              <a:ext uri="{FF2B5EF4-FFF2-40B4-BE49-F238E27FC236}">
                <a16:creationId xmlns:a16="http://schemas.microsoft.com/office/drawing/2014/main" id="{55867A88-715F-4A4E-8528-18852DF20504}"/>
              </a:ext>
            </a:extLst>
          </p:cNvPr>
          <p:cNvSpPr txBox="1"/>
          <p:nvPr/>
        </p:nvSpPr>
        <p:spPr>
          <a:xfrm>
            <a:off x="7200900" y="1426815"/>
            <a:ext cx="4391025" cy="2900808"/>
          </a:xfrm>
          <a:prstGeom prst="rect">
            <a:avLst/>
          </a:prstGeom>
          <a:noFill/>
        </p:spPr>
        <p:txBody>
          <a:bodyPr wrap="square" rtlCol="0">
            <a:normAutofit/>
          </a:bodyPr>
          <a:lstStyle/>
          <a:p>
            <a:pPr marL="0" algn="l">
              <a:buNone/>
            </a:pPr>
            <a:r>
              <a:rPr sz="1425" b="1">
                <a:solidFill>
                  <a:srgbClr val="000000"/>
                </a:solidFill>
                <a:effectLst/>
                <a:latin typeface="Avenir"/>
              </a:rPr>
              <a:t>Definition</a:t>
            </a:r>
            <a:r>
              <a:rPr>
                <a:effectLst/>
              </a:rPr>
              <a:t> </a:t>
            </a:r>
          </a:p>
          <a:p>
            <a:pPr marL="0" algn="l">
              <a:spcBef>
                <a:spcPts val="750"/>
              </a:spcBef>
              <a:buNone/>
            </a:pPr>
            <a:r>
              <a:rPr sz="1425" b="0">
                <a:solidFill>
                  <a:srgbClr val="000000"/>
                </a:solidFill>
                <a:effectLst/>
                <a:latin typeface="Avenir"/>
              </a:rPr>
              <a:t>Initial compiler phase that reads a character stream and groups it into lexemes.</a:t>
            </a:r>
            <a:r>
              <a:rPr>
                <a:effectLst/>
              </a:rPr>
              <a:t> </a:t>
            </a:r>
          </a:p>
          <a:p>
            <a:pPr marL="0" algn="l">
              <a:spcBef>
                <a:spcPts val="750"/>
              </a:spcBef>
              <a:buNone/>
            </a:pPr>
            <a:r>
              <a:rPr sz="1425" b="1">
                <a:solidFill>
                  <a:srgbClr val="000000"/>
                </a:solidFill>
                <a:effectLst/>
                <a:latin typeface="Avenir"/>
              </a:rPr>
              <a:t>From Lexemes to Tokens</a:t>
            </a:r>
            <a:r>
              <a:rPr>
                <a:effectLst/>
              </a:rPr>
              <a:t> </a:t>
            </a:r>
          </a:p>
          <a:p>
            <a:pPr marL="0" algn="l">
              <a:spcBef>
                <a:spcPts val="750"/>
              </a:spcBef>
              <a:buNone/>
            </a:pPr>
            <a:r>
              <a:rPr sz="1425" b="0">
                <a:solidFill>
                  <a:srgbClr val="000000"/>
                </a:solidFill>
                <a:effectLst/>
                <a:latin typeface="Avenir"/>
              </a:rPr>
              <a:t>The analyzer converts each lexeme into a token, a symbolic unit for parsing.</a:t>
            </a:r>
            <a:r>
              <a:rPr>
                <a:effectLst/>
              </a:rPr>
              <a:t> </a:t>
            </a:r>
          </a:p>
          <a:p>
            <a:pPr marL="0" algn="l">
              <a:spcBef>
                <a:spcPts val="750"/>
              </a:spcBef>
              <a:buNone/>
            </a:pPr>
            <a:r>
              <a:rPr sz="1425" b="1">
                <a:solidFill>
                  <a:srgbClr val="000000"/>
                </a:solidFill>
                <a:effectLst/>
                <a:latin typeface="Avenir"/>
              </a:rPr>
              <a:t>Role in Processing</a:t>
            </a:r>
            <a:r>
              <a:rPr>
                <a:effectLst/>
              </a:rPr>
              <a:t> </a:t>
            </a:r>
          </a:p>
          <a:p>
            <a:pPr marL="0" algn="l">
              <a:spcBef>
                <a:spcPts val="750"/>
              </a:spcBef>
              <a:buNone/>
            </a:pPr>
            <a:r>
              <a:rPr sz="1425" b="0">
                <a:solidFill>
                  <a:srgbClr val="000000"/>
                </a:solidFill>
                <a:effectLst/>
                <a:latin typeface="Avenir"/>
              </a:rPr>
              <a:t>Abstracts low-level characters into high-level tokens, simplifying syntax and semantic analysis.</a:t>
            </a:r>
            <a:r>
              <a:rPr>
                <a:effectLst/>
              </a:rPr>
              <a:t> </a:t>
            </a:r>
            <a:endParaRPr lang="en-US"/>
          </a:p>
        </p:txBody>
      </p:sp>
    </p:spTree>
    <p:extLst>
      <p:ext uri="{BB962C8B-B14F-4D97-AF65-F5344CB8AC3E}">
        <p14:creationId xmlns:p14="http://schemas.microsoft.com/office/powerpoint/2010/main" val="29806685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A1621E-399B-43BD-9F3D-86B554B56C76}"/>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E4549CBE-C048-12A3-09FC-73E6085F2268}"/>
              </a:ext>
            </a:extLst>
          </p:cNvPr>
          <p:cNvSpPr>
            <a:spLocks noGrp="1"/>
          </p:cNvSpPr>
          <p:nvPr>
            <p:ph sz="quarter" idx="16"/>
          </p:nvPr>
        </p:nvSpPr>
        <p:spPr>
          <a:xfrm>
            <a:off x="619125" y="581025"/>
            <a:ext cx="10972800" cy="1340941"/>
          </a:xfrm>
        </p:spPr>
        <p:txBody>
          <a:bodyPr>
            <a:normAutofit fontScale="92500"/>
          </a:bodyPr>
          <a:lstStyle/>
          <a:p>
            <a:pPr marL="0" indent="0" algn="l">
              <a:buNone/>
            </a:pPr>
            <a:r>
              <a:rPr sz="4800">
                <a:solidFill>
                  <a:srgbClr val="000000"/>
                </a:solidFill>
                <a:effectLst/>
                <a:latin typeface="Mongolian Baiti" panose="03000500000000000000" pitchFamily="66" charset="0"/>
              </a:rPr>
              <a:t>Lexical Analysis in the Compilation Pipeline</a:t>
            </a:r>
            <a:r>
              <a:rPr>
                <a:effectLst/>
              </a:rPr>
              <a:t> </a:t>
            </a:r>
            <a:endParaRPr lang="en-US"/>
          </a:p>
        </p:txBody>
      </p:sp>
      <p:sp>
        <p:nvSpPr>
          <p:cNvPr id="6" name="Slide Number Placeholder 5">
            <a:extLst>
              <a:ext uri="{FF2B5EF4-FFF2-40B4-BE49-F238E27FC236}">
                <a16:creationId xmlns:a16="http://schemas.microsoft.com/office/drawing/2014/main" id="{AC53D9E7-2057-4B2E-19C6-5A426FC8CDF6}"/>
              </a:ext>
            </a:extLst>
          </p:cNvPr>
          <p:cNvSpPr>
            <a:spLocks noGrp="1"/>
          </p:cNvSpPr>
          <p:nvPr>
            <p:ph type="sldNum" sz="quarter" idx="12"/>
          </p:nvPr>
        </p:nvSpPr>
        <p:spPr/>
        <p:txBody>
          <a:bodyPr/>
          <a:lstStyle/>
          <a:p>
            <a:fld id="{AEAA3239-9EA4-4A65-A281-97F994456D9F}" type="slidenum">
              <a:rPr lang="en-US" smtClean="0"/>
              <a:t>4</a:t>
            </a:fld>
            <a:endParaRPr lang="en-US" dirty="0"/>
          </a:p>
        </p:txBody>
      </p:sp>
      <p:sp>
        <p:nvSpPr>
          <p:cNvPr id="8" name="TextBox 7">
            <a:extLst>
              <a:ext uri="{FF2B5EF4-FFF2-40B4-BE49-F238E27FC236}">
                <a16:creationId xmlns:a16="http://schemas.microsoft.com/office/drawing/2014/main" id="{CBF708B6-0CD9-43EE-94BA-F4E2863E5BC1}"/>
              </a:ext>
            </a:extLst>
          </p:cNvPr>
          <p:cNvSpPr txBox="1"/>
          <p:nvPr/>
        </p:nvSpPr>
        <p:spPr>
          <a:xfrm>
            <a:off x="619125" y="3081039"/>
            <a:ext cx="2009775" cy="2363985"/>
          </a:xfrm>
          <a:prstGeom prst="rect">
            <a:avLst/>
          </a:prstGeom>
          <a:noFill/>
        </p:spPr>
        <p:txBody>
          <a:bodyPr wrap="square" rtlCol="0">
            <a:normAutofit lnSpcReduction="10000"/>
          </a:bodyPr>
          <a:lstStyle/>
          <a:p>
            <a:pPr marL="0" algn="l">
              <a:spcAft>
                <a:spcPts val="1800"/>
              </a:spcAft>
              <a:buNone/>
            </a:pPr>
            <a:r>
              <a:rPr sz="5400" b="1">
                <a:solidFill>
                  <a:srgbClr val="DDA152"/>
                </a:solidFill>
                <a:effectLst/>
                <a:latin typeface="Avenir"/>
              </a:rPr>
              <a:t>01</a:t>
            </a:r>
            <a:r>
              <a:rPr>
                <a:effectLst/>
              </a:rPr>
              <a:t> </a:t>
            </a:r>
          </a:p>
          <a:p>
            <a:pPr marL="0" algn="l">
              <a:spcAft>
                <a:spcPts val="900"/>
              </a:spcAft>
              <a:buNone/>
            </a:pPr>
            <a:r>
              <a:rPr sz="1425" b="1">
                <a:solidFill>
                  <a:srgbClr val="000000"/>
                </a:solidFill>
                <a:effectLst/>
                <a:latin typeface="Avenir"/>
              </a:rPr>
              <a:t>Lexical Analysis</a:t>
            </a:r>
            <a:r>
              <a:rPr>
                <a:effectLst/>
              </a:rPr>
              <a:t> </a:t>
            </a:r>
          </a:p>
          <a:p>
            <a:pPr marL="0" algn="l">
              <a:buNone/>
            </a:pPr>
            <a:r>
              <a:rPr sz="1425" b="0">
                <a:solidFill>
                  <a:srgbClr val="000000"/>
                </a:solidFill>
                <a:effectLst/>
                <a:latin typeface="Avenir"/>
              </a:rPr>
              <a:t>Converts source characters into tokens; catches malformed or illegal characters early.</a:t>
            </a:r>
            <a:r>
              <a:rPr>
                <a:effectLst/>
              </a:rPr>
              <a:t> </a:t>
            </a:r>
            <a:endParaRPr lang="en-US"/>
          </a:p>
        </p:txBody>
      </p:sp>
      <p:sp>
        <p:nvSpPr>
          <p:cNvPr id="9" name="TextBox 8">
            <a:extLst>
              <a:ext uri="{FF2B5EF4-FFF2-40B4-BE49-F238E27FC236}">
                <a16:creationId xmlns:a16="http://schemas.microsoft.com/office/drawing/2014/main" id="{743ED4CF-7F33-4B58-8BEF-221C779FD4EE}"/>
              </a:ext>
            </a:extLst>
          </p:cNvPr>
          <p:cNvSpPr txBox="1"/>
          <p:nvPr/>
        </p:nvSpPr>
        <p:spPr>
          <a:xfrm>
            <a:off x="2857500" y="3081039"/>
            <a:ext cx="2009775" cy="2608212"/>
          </a:xfrm>
          <a:prstGeom prst="rect">
            <a:avLst/>
          </a:prstGeom>
          <a:noFill/>
        </p:spPr>
        <p:txBody>
          <a:bodyPr wrap="square" rtlCol="0">
            <a:normAutofit/>
          </a:bodyPr>
          <a:lstStyle/>
          <a:p>
            <a:pPr marL="0" algn="l">
              <a:spcAft>
                <a:spcPts val="1800"/>
              </a:spcAft>
              <a:buNone/>
            </a:pPr>
            <a:r>
              <a:rPr sz="5400" b="1">
                <a:solidFill>
                  <a:srgbClr val="DDA152"/>
                </a:solidFill>
                <a:effectLst/>
                <a:latin typeface="Avenir"/>
              </a:rPr>
              <a:t>02</a:t>
            </a:r>
            <a:r>
              <a:rPr>
                <a:effectLst/>
              </a:rPr>
              <a:t> </a:t>
            </a:r>
          </a:p>
          <a:p>
            <a:pPr marL="0" algn="l">
              <a:spcAft>
                <a:spcPts val="900"/>
              </a:spcAft>
              <a:buNone/>
            </a:pPr>
            <a:r>
              <a:rPr sz="1425" b="1">
                <a:solidFill>
                  <a:srgbClr val="000000"/>
                </a:solidFill>
                <a:effectLst/>
                <a:latin typeface="Avenir"/>
              </a:rPr>
              <a:t>Syntax Analysis</a:t>
            </a:r>
            <a:r>
              <a:rPr>
                <a:effectLst/>
              </a:rPr>
              <a:t> </a:t>
            </a:r>
          </a:p>
          <a:p>
            <a:pPr marL="0" algn="l">
              <a:buNone/>
            </a:pPr>
            <a:r>
              <a:rPr sz="1425" b="0">
                <a:solidFill>
                  <a:srgbClr val="000000"/>
                </a:solidFill>
                <a:effectLst/>
                <a:latin typeface="Avenir"/>
              </a:rPr>
              <a:t>Builds a parse tree from tokens, validating grammatical structure of the code.</a:t>
            </a:r>
            <a:r>
              <a:rPr>
                <a:effectLst/>
              </a:rPr>
              <a:t> </a:t>
            </a:r>
            <a:endParaRPr lang="en-US"/>
          </a:p>
        </p:txBody>
      </p:sp>
      <p:sp>
        <p:nvSpPr>
          <p:cNvPr id="10" name="TextBox 9">
            <a:extLst>
              <a:ext uri="{FF2B5EF4-FFF2-40B4-BE49-F238E27FC236}">
                <a16:creationId xmlns:a16="http://schemas.microsoft.com/office/drawing/2014/main" id="{3E6E84D4-7453-4C0A-98C1-10D130CCC135}"/>
              </a:ext>
            </a:extLst>
          </p:cNvPr>
          <p:cNvSpPr txBox="1"/>
          <p:nvPr/>
        </p:nvSpPr>
        <p:spPr>
          <a:xfrm>
            <a:off x="5095875" y="3081039"/>
            <a:ext cx="2009775" cy="2363985"/>
          </a:xfrm>
          <a:prstGeom prst="rect">
            <a:avLst/>
          </a:prstGeom>
          <a:noFill/>
        </p:spPr>
        <p:txBody>
          <a:bodyPr wrap="square" rtlCol="0">
            <a:normAutofit lnSpcReduction="10000"/>
          </a:bodyPr>
          <a:lstStyle/>
          <a:p>
            <a:pPr marL="0" algn="l">
              <a:spcAft>
                <a:spcPts val="1800"/>
              </a:spcAft>
              <a:buNone/>
            </a:pPr>
            <a:r>
              <a:rPr sz="5400" b="1">
                <a:solidFill>
                  <a:srgbClr val="DDA152"/>
                </a:solidFill>
                <a:effectLst/>
                <a:latin typeface="Avenir"/>
              </a:rPr>
              <a:t>03</a:t>
            </a:r>
            <a:r>
              <a:rPr>
                <a:effectLst/>
              </a:rPr>
              <a:t> </a:t>
            </a:r>
          </a:p>
          <a:p>
            <a:pPr marL="0" algn="l">
              <a:spcAft>
                <a:spcPts val="900"/>
              </a:spcAft>
              <a:buNone/>
            </a:pPr>
            <a:r>
              <a:rPr sz="1425" b="1">
                <a:solidFill>
                  <a:srgbClr val="000000"/>
                </a:solidFill>
                <a:effectLst/>
                <a:latin typeface="Avenir"/>
              </a:rPr>
              <a:t>Semantic Analysis</a:t>
            </a:r>
            <a:r>
              <a:rPr>
                <a:effectLst/>
              </a:rPr>
              <a:t> </a:t>
            </a:r>
          </a:p>
          <a:p>
            <a:pPr marL="0" algn="l">
              <a:buNone/>
            </a:pPr>
            <a:r>
              <a:rPr sz="1425" b="0">
                <a:solidFill>
                  <a:srgbClr val="000000"/>
                </a:solidFill>
                <a:effectLst/>
                <a:latin typeface="Avenir"/>
              </a:rPr>
              <a:t>Checks types, scopes, and meanings to ensure logically consistent programs.</a:t>
            </a:r>
            <a:r>
              <a:rPr>
                <a:effectLst/>
              </a:rPr>
              <a:t> </a:t>
            </a:r>
            <a:endParaRPr lang="en-US"/>
          </a:p>
        </p:txBody>
      </p:sp>
      <p:sp>
        <p:nvSpPr>
          <p:cNvPr id="11" name="TextBox 10">
            <a:extLst>
              <a:ext uri="{FF2B5EF4-FFF2-40B4-BE49-F238E27FC236}">
                <a16:creationId xmlns:a16="http://schemas.microsoft.com/office/drawing/2014/main" id="{ED7833FC-EE86-4F73-8B6D-2CDFA69CCEBC}"/>
              </a:ext>
            </a:extLst>
          </p:cNvPr>
          <p:cNvSpPr txBox="1"/>
          <p:nvPr/>
        </p:nvSpPr>
        <p:spPr>
          <a:xfrm>
            <a:off x="7334250" y="3081039"/>
            <a:ext cx="2009775" cy="2363985"/>
          </a:xfrm>
          <a:prstGeom prst="rect">
            <a:avLst/>
          </a:prstGeom>
          <a:noFill/>
        </p:spPr>
        <p:txBody>
          <a:bodyPr wrap="square" rtlCol="0">
            <a:normAutofit lnSpcReduction="10000"/>
          </a:bodyPr>
          <a:lstStyle/>
          <a:p>
            <a:pPr marL="0" algn="l">
              <a:spcAft>
                <a:spcPts val="1800"/>
              </a:spcAft>
              <a:buNone/>
            </a:pPr>
            <a:r>
              <a:rPr sz="5400" b="1">
                <a:solidFill>
                  <a:srgbClr val="DDA152"/>
                </a:solidFill>
                <a:effectLst/>
                <a:latin typeface="Avenir"/>
              </a:rPr>
              <a:t>04</a:t>
            </a:r>
            <a:r>
              <a:rPr>
                <a:effectLst/>
              </a:rPr>
              <a:t> </a:t>
            </a:r>
          </a:p>
          <a:p>
            <a:pPr marL="0" algn="l">
              <a:spcAft>
                <a:spcPts val="900"/>
              </a:spcAft>
              <a:buNone/>
            </a:pPr>
            <a:r>
              <a:rPr sz="1425" b="1">
                <a:solidFill>
                  <a:srgbClr val="000000"/>
                </a:solidFill>
                <a:effectLst/>
                <a:latin typeface="Avenir"/>
              </a:rPr>
              <a:t>Optimization</a:t>
            </a:r>
            <a:r>
              <a:rPr>
                <a:effectLst/>
              </a:rPr>
              <a:t> </a:t>
            </a:r>
          </a:p>
          <a:p>
            <a:pPr marL="0" algn="l">
              <a:buNone/>
            </a:pPr>
            <a:r>
              <a:rPr sz="1425" b="0">
                <a:solidFill>
                  <a:srgbClr val="000000"/>
                </a:solidFill>
                <a:effectLst/>
                <a:latin typeface="Avenir"/>
              </a:rPr>
              <a:t>Improves intermediate code for performance or size without changing behavior.</a:t>
            </a:r>
            <a:r>
              <a:rPr>
                <a:effectLst/>
              </a:rPr>
              <a:t> </a:t>
            </a:r>
            <a:endParaRPr lang="en-US"/>
          </a:p>
        </p:txBody>
      </p:sp>
      <p:sp>
        <p:nvSpPr>
          <p:cNvPr id="12" name="TextBox 11">
            <a:extLst>
              <a:ext uri="{FF2B5EF4-FFF2-40B4-BE49-F238E27FC236}">
                <a16:creationId xmlns:a16="http://schemas.microsoft.com/office/drawing/2014/main" id="{820C7CE2-7C18-4530-9262-D4AE3756CA94}"/>
              </a:ext>
            </a:extLst>
          </p:cNvPr>
          <p:cNvSpPr txBox="1"/>
          <p:nvPr/>
        </p:nvSpPr>
        <p:spPr>
          <a:xfrm>
            <a:off x="9572625" y="3081039"/>
            <a:ext cx="2009775" cy="2363985"/>
          </a:xfrm>
          <a:prstGeom prst="rect">
            <a:avLst/>
          </a:prstGeom>
          <a:noFill/>
        </p:spPr>
        <p:txBody>
          <a:bodyPr wrap="square" rtlCol="0">
            <a:normAutofit lnSpcReduction="10000"/>
          </a:bodyPr>
          <a:lstStyle/>
          <a:p>
            <a:pPr marL="0" algn="l">
              <a:spcAft>
                <a:spcPts val="1800"/>
              </a:spcAft>
              <a:buNone/>
            </a:pPr>
            <a:r>
              <a:rPr sz="5400" b="1">
                <a:solidFill>
                  <a:srgbClr val="DDA152"/>
                </a:solidFill>
                <a:effectLst/>
                <a:latin typeface="Avenir"/>
              </a:rPr>
              <a:t>05</a:t>
            </a:r>
            <a:r>
              <a:rPr>
                <a:effectLst/>
              </a:rPr>
              <a:t> </a:t>
            </a:r>
          </a:p>
          <a:p>
            <a:pPr marL="0" algn="l">
              <a:spcAft>
                <a:spcPts val="900"/>
              </a:spcAft>
              <a:buNone/>
            </a:pPr>
            <a:r>
              <a:rPr sz="1425" b="1">
                <a:solidFill>
                  <a:srgbClr val="000000"/>
                </a:solidFill>
                <a:effectLst/>
                <a:latin typeface="Avenir"/>
              </a:rPr>
              <a:t>Code Generation</a:t>
            </a:r>
            <a:r>
              <a:rPr>
                <a:effectLst/>
              </a:rPr>
              <a:t> </a:t>
            </a:r>
          </a:p>
          <a:p>
            <a:pPr marL="0" algn="l">
              <a:buNone/>
            </a:pPr>
            <a:r>
              <a:rPr sz="1425" b="0">
                <a:solidFill>
                  <a:srgbClr val="000000"/>
                </a:solidFill>
                <a:effectLst/>
                <a:latin typeface="Avenir"/>
              </a:rPr>
              <a:t>Emits target machine code or bytecode from the optimized representation.</a:t>
            </a:r>
            <a:r>
              <a:rPr>
                <a:effectLst/>
              </a:rPr>
              <a:t> </a:t>
            </a:r>
            <a:endParaRPr lang="en-US"/>
          </a:p>
        </p:txBody>
      </p:sp>
    </p:spTree>
    <p:extLst>
      <p:ext uri="{BB962C8B-B14F-4D97-AF65-F5344CB8AC3E}">
        <p14:creationId xmlns:p14="http://schemas.microsoft.com/office/powerpoint/2010/main" val="186676737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E098B9A7-EC36-49D8-A5CD-F49536C99484}"/>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a:extLst>
              <a:ext uri="{FF2B5EF4-FFF2-40B4-BE49-F238E27FC236}">
                <a16:creationId xmlns:a16="http://schemas.microsoft.com/office/drawing/2014/main" id="{8A9BE6A5-8D25-4023-84E0-106E9CCD4AB5}"/>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866775" y="2357735"/>
            <a:ext cx="685800" cy="685800"/>
          </a:xfrm>
          <a:prstGeom prst="rect">
            <a:avLst/>
          </a:prstGeom>
        </p:spPr>
      </p:pic>
      <p:sp>
        <p:nvSpPr>
          <p:cNvPr id="6" name="Slide Number Placeholder 5">
            <a:extLst>
              <a:ext uri="{FF2B5EF4-FFF2-40B4-BE49-F238E27FC236}">
                <a16:creationId xmlns:a16="http://schemas.microsoft.com/office/drawing/2014/main" id="{675A4C65-F09B-9F6A-19E6-B53BB9758F03}"/>
              </a:ext>
            </a:extLst>
          </p:cNvPr>
          <p:cNvSpPr>
            <a:spLocks noGrp="1"/>
          </p:cNvSpPr>
          <p:nvPr>
            <p:ph type="sldNum" sz="quarter" idx="12"/>
          </p:nvPr>
        </p:nvSpPr>
        <p:spPr/>
        <p:txBody>
          <a:bodyPr/>
          <a:lstStyle/>
          <a:p>
            <a:fld id="{AEAA3239-9EA4-4A65-A281-97F994456D9F}" type="slidenum">
              <a:rPr lang="en-US" smtClean="0"/>
              <a:t>5</a:t>
            </a:fld>
            <a:endParaRPr lang="en-US" dirty="0"/>
          </a:p>
        </p:txBody>
      </p:sp>
      <p:pic>
        <p:nvPicPr>
          <p:cNvPr id="9" name="Graphic 8" descr="A vector illustration icon of a magnifying glass examining a string of code, symbolizing analysis, with a transparent background">
            <a:extLst>
              <a:ext uri="{FF2B5EF4-FFF2-40B4-BE49-F238E27FC236}">
                <a16:creationId xmlns:a16="http://schemas.microsoft.com/office/drawing/2014/main" id="{B3AF2E25-20E7-4046-9D2D-DDAF754C616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971550" y="2462510"/>
            <a:ext cx="476250" cy="476250"/>
          </a:xfrm>
          <a:prstGeom prst="rect">
            <a:avLst/>
          </a:prstGeom>
        </p:spPr>
      </p:pic>
      <p:pic>
        <p:nvPicPr>
          <p:cNvPr id="10" name="Graphic 9">
            <a:extLst>
              <a:ext uri="{FF2B5EF4-FFF2-40B4-BE49-F238E27FC236}">
                <a16:creationId xmlns:a16="http://schemas.microsoft.com/office/drawing/2014/main" id="{BF72A0D4-6627-4FF6-B23F-88D42127275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2357735"/>
            <a:ext cx="685800" cy="685800"/>
          </a:xfrm>
          <a:prstGeom prst="rect">
            <a:avLst/>
          </a:prstGeom>
        </p:spPr>
      </p:pic>
      <p:pic>
        <p:nvPicPr>
          <p:cNvPr id="11" name="Graphic 10">
            <a:extLst>
              <a:ext uri="{FF2B5EF4-FFF2-40B4-BE49-F238E27FC236}">
                <a16:creationId xmlns:a16="http://schemas.microsoft.com/office/drawing/2014/main" id="{FF73E3C9-0061-4D11-807F-5A194644142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6477000" y="2462510"/>
            <a:ext cx="476250" cy="476250"/>
          </a:xfrm>
          <a:prstGeom prst="rect">
            <a:avLst/>
          </a:prstGeom>
        </p:spPr>
      </p:pic>
      <p:pic>
        <p:nvPicPr>
          <p:cNvPr id="12" name="Graphic 11">
            <a:extLst>
              <a:ext uri="{FF2B5EF4-FFF2-40B4-BE49-F238E27FC236}">
                <a16:creationId xmlns:a16="http://schemas.microsoft.com/office/drawing/2014/main" id="{DA406ABB-ADC0-4794-94E0-F9762C185197}"/>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866775" y="4793605"/>
            <a:ext cx="685800" cy="685800"/>
          </a:xfrm>
          <a:prstGeom prst="rect">
            <a:avLst/>
          </a:prstGeom>
        </p:spPr>
      </p:pic>
      <p:pic>
        <p:nvPicPr>
          <p:cNvPr id="13" name="Graphic 12" descr="A vector illustration icon of a regular expression or abstract pattern, representing pattern matching, with a transparent background, stylized regex symbols">
            <a:extLst>
              <a:ext uri="{FF2B5EF4-FFF2-40B4-BE49-F238E27FC236}">
                <a16:creationId xmlns:a16="http://schemas.microsoft.com/office/drawing/2014/main" id="{C9CBC1C7-FEAD-4DB1-A4B0-498E447FA5E9}"/>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971550" y="4898380"/>
            <a:ext cx="476250" cy="476250"/>
          </a:xfrm>
          <a:prstGeom prst="rect">
            <a:avLst/>
          </a:prstGeom>
        </p:spPr>
      </p:pic>
      <p:pic>
        <p:nvPicPr>
          <p:cNvPr id="14" name="Graphic 13">
            <a:extLst>
              <a:ext uri="{FF2B5EF4-FFF2-40B4-BE49-F238E27FC236}">
                <a16:creationId xmlns:a16="http://schemas.microsoft.com/office/drawing/2014/main" id="{E00CF0F8-EFCA-4F1A-A3BB-C02373B5082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72225" y="4793605"/>
            <a:ext cx="685800" cy="685800"/>
          </a:xfrm>
          <a:prstGeom prst="rect">
            <a:avLst/>
          </a:prstGeom>
        </p:spPr>
      </p:pic>
      <p:pic>
        <p:nvPicPr>
          <p:cNvPr id="15" name="Graphic 14" descr="A vector illustration icon of interconnected gears, representing the relationship between lexemes, tokens, and patterns, with a transparent background, round gear shapes, no text">
            <a:extLst>
              <a:ext uri="{FF2B5EF4-FFF2-40B4-BE49-F238E27FC236}">
                <a16:creationId xmlns:a16="http://schemas.microsoft.com/office/drawing/2014/main" id="{197C9919-6853-4F96-869B-AA5354441F28}"/>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6477000" y="4898380"/>
            <a:ext cx="476250" cy="476250"/>
          </a:xfrm>
          <a:prstGeom prst="rect">
            <a:avLst/>
          </a:prstGeom>
        </p:spPr>
      </p:pic>
      <p:sp>
        <p:nvSpPr>
          <p:cNvPr id="16" name="TextBox 15">
            <a:extLst>
              <a:ext uri="{FF2B5EF4-FFF2-40B4-BE49-F238E27FC236}">
                <a16:creationId xmlns:a16="http://schemas.microsoft.com/office/drawing/2014/main" id="{9F9CE63A-8D3C-45D4-BC17-DAFA5B59656A}"/>
              </a:ext>
            </a:extLst>
          </p:cNvPr>
          <p:cNvSpPr txBox="1"/>
          <p:nvPr/>
        </p:nvSpPr>
        <p:spPr>
          <a:xfrm>
            <a:off x="619125" y="10382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Key Terminology: Lexemes, Tokens, Patterns</a:t>
            </a:r>
            <a:r>
              <a:rPr>
                <a:effectLst/>
              </a:rPr>
              <a:t> </a:t>
            </a:r>
            <a:endParaRPr lang="en-US"/>
          </a:p>
        </p:txBody>
      </p:sp>
      <p:sp>
        <p:nvSpPr>
          <p:cNvPr id="17" name="TextBox 16">
            <a:extLst>
              <a:ext uri="{FF2B5EF4-FFF2-40B4-BE49-F238E27FC236}">
                <a16:creationId xmlns:a16="http://schemas.microsoft.com/office/drawing/2014/main" id="{54D0AD60-5C49-4F14-8C23-525FE3042D50}"/>
              </a:ext>
            </a:extLst>
          </p:cNvPr>
          <p:cNvSpPr txBox="1"/>
          <p:nvPr/>
        </p:nvSpPr>
        <p:spPr>
          <a:xfrm>
            <a:off x="1781175" y="2357735"/>
            <a:ext cx="3810000" cy="1367432"/>
          </a:xfrm>
          <a:prstGeom prst="rect">
            <a:avLst/>
          </a:prstGeom>
          <a:noFill/>
        </p:spPr>
        <p:txBody>
          <a:bodyPr wrap="square" rtlCol="0">
            <a:normAutofit lnSpcReduction="10000"/>
          </a:bodyPr>
          <a:lstStyle/>
          <a:p>
            <a:pPr marL="0" algn="l">
              <a:buNone/>
            </a:pPr>
            <a:r>
              <a:rPr sz="1575" b="1">
                <a:solidFill>
                  <a:srgbClr val="000000"/>
                </a:solidFill>
                <a:effectLst/>
                <a:latin typeface="Avenir"/>
              </a:rPr>
              <a:t>Lexeme</a:t>
            </a:r>
            <a:r>
              <a:rPr>
                <a:effectLst/>
              </a:rPr>
              <a:t> </a:t>
            </a:r>
          </a:p>
          <a:p>
            <a:pPr marL="0" algn="l">
              <a:spcBef>
                <a:spcPts val="900"/>
              </a:spcBef>
              <a:buNone/>
            </a:pPr>
            <a:r>
              <a:rPr sz="1425" b="0">
                <a:solidFill>
                  <a:srgbClr val="000000"/>
                </a:solidFill>
                <a:effectLst/>
                <a:latin typeface="Avenir"/>
              </a:rPr>
              <a:t>A sequence of characters in source code that matches a pattern, such as 'count' or '123'. Example: The word 'while' in 'while (x &gt; 0)' is a lexeme.</a:t>
            </a:r>
            <a:r>
              <a:rPr>
                <a:effectLst/>
              </a:rPr>
              <a:t> </a:t>
            </a:r>
            <a:endParaRPr lang="en-US"/>
          </a:p>
        </p:txBody>
      </p:sp>
      <p:sp>
        <p:nvSpPr>
          <p:cNvPr id="18" name="TextBox 17">
            <a:extLst>
              <a:ext uri="{FF2B5EF4-FFF2-40B4-BE49-F238E27FC236}">
                <a16:creationId xmlns:a16="http://schemas.microsoft.com/office/drawing/2014/main" id="{CC497EC5-316D-4C8C-9FF0-6DFB7385D36F}"/>
              </a:ext>
            </a:extLst>
          </p:cNvPr>
          <p:cNvSpPr txBox="1"/>
          <p:nvPr/>
        </p:nvSpPr>
        <p:spPr>
          <a:xfrm>
            <a:off x="7286625" y="2357735"/>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Token</a:t>
            </a:r>
            <a:r>
              <a:rPr>
                <a:effectLst/>
              </a:rPr>
              <a:t> </a:t>
            </a:r>
          </a:p>
          <a:p>
            <a:pPr marL="0" algn="l">
              <a:spcBef>
                <a:spcPts val="900"/>
              </a:spcBef>
              <a:buNone/>
            </a:pPr>
            <a:r>
              <a:rPr sz="1425" b="0">
                <a:solidFill>
                  <a:srgbClr val="000000"/>
                </a:solidFill>
                <a:effectLst/>
                <a:latin typeface="Avenir"/>
              </a:rPr>
              <a:t>A category assigned to a lexeme, representing its type (e.g., identifier, keyword, integer). Example: 'while' is classified as a 'keyword' token.</a:t>
            </a:r>
            <a:r>
              <a:rPr>
                <a:effectLst/>
              </a:rPr>
              <a:t> </a:t>
            </a:r>
            <a:endParaRPr lang="en-US"/>
          </a:p>
        </p:txBody>
      </p:sp>
      <p:sp>
        <p:nvSpPr>
          <p:cNvPr id="19" name="TextBox 18">
            <a:extLst>
              <a:ext uri="{FF2B5EF4-FFF2-40B4-BE49-F238E27FC236}">
                <a16:creationId xmlns:a16="http://schemas.microsoft.com/office/drawing/2014/main" id="{F9A42679-DF33-4FCF-B150-D5C135AC169D}"/>
              </a:ext>
            </a:extLst>
          </p:cNvPr>
          <p:cNvSpPr txBox="1"/>
          <p:nvPr/>
        </p:nvSpPr>
        <p:spPr>
          <a:xfrm>
            <a:off x="1781175" y="4793605"/>
            <a:ext cx="3810000" cy="1367432"/>
          </a:xfrm>
          <a:prstGeom prst="rect">
            <a:avLst/>
          </a:prstGeom>
          <a:noFill/>
        </p:spPr>
        <p:txBody>
          <a:bodyPr wrap="square" rtlCol="0">
            <a:normAutofit/>
          </a:bodyPr>
          <a:lstStyle/>
          <a:p>
            <a:pPr marL="0" algn="l">
              <a:buNone/>
            </a:pPr>
            <a:r>
              <a:rPr sz="1575" b="1">
                <a:solidFill>
                  <a:srgbClr val="000000"/>
                </a:solidFill>
                <a:effectLst/>
                <a:latin typeface="Avenir"/>
              </a:rPr>
              <a:t>Pattern</a:t>
            </a:r>
            <a:r>
              <a:rPr>
                <a:effectLst/>
              </a:rPr>
              <a:t> </a:t>
            </a:r>
          </a:p>
          <a:p>
            <a:pPr marL="0" algn="l">
              <a:spcBef>
                <a:spcPts val="900"/>
              </a:spcBef>
              <a:buNone/>
            </a:pPr>
            <a:r>
              <a:rPr sz="1425" b="0">
                <a:solidFill>
                  <a:srgbClr val="000000"/>
                </a:solidFill>
                <a:effectLst/>
                <a:latin typeface="Avenir"/>
              </a:rPr>
              <a:t>A rule (often a regular expression) that lexemes must match to be recognized as tokens. Example: '[A-Za-z_][A-Za-z0-9_]*' for identifiers.</a:t>
            </a:r>
            <a:r>
              <a:rPr>
                <a:effectLst/>
              </a:rPr>
              <a:t> </a:t>
            </a:r>
            <a:endParaRPr lang="en-US"/>
          </a:p>
        </p:txBody>
      </p:sp>
      <p:sp>
        <p:nvSpPr>
          <p:cNvPr id="20" name="TextBox 19">
            <a:extLst>
              <a:ext uri="{FF2B5EF4-FFF2-40B4-BE49-F238E27FC236}">
                <a16:creationId xmlns:a16="http://schemas.microsoft.com/office/drawing/2014/main" id="{4EF08304-AFC9-449B-892E-2020D28D9493}"/>
              </a:ext>
            </a:extLst>
          </p:cNvPr>
          <p:cNvSpPr txBox="1"/>
          <p:nvPr/>
        </p:nvSpPr>
        <p:spPr>
          <a:xfrm>
            <a:off x="7286625" y="4793605"/>
            <a:ext cx="3810000" cy="1114127"/>
          </a:xfrm>
          <a:prstGeom prst="rect">
            <a:avLst/>
          </a:prstGeom>
          <a:noFill/>
        </p:spPr>
        <p:txBody>
          <a:bodyPr wrap="square" rtlCol="0">
            <a:normAutofit lnSpcReduction="10000"/>
          </a:bodyPr>
          <a:lstStyle/>
          <a:p>
            <a:pPr marL="0" algn="l">
              <a:buNone/>
            </a:pPr>
            <a:r>
              <a:rPr sz="1575" b="1">
                <a:solidFill>
                  <a:srgbClr val="000000"/>
                </a:solidFill>
                <a:effectLst/>
                <a:latin typeface="Avenir"/>
              </a:rPr>
              <a:t>Interrelationships</a:t>
            </a:r>
            <a:r>
              <a:rPr>
                <a:effectLst/>
              </a:rPr>
              <a:t> </a:t>
            </a:r>
          </a:p>
          <a:p>
            <a:pPr marL="0" algn="l">
              <a:spcBef>
                <a:spcPts val="900"/>
              </a:spcBef>
              <a:buNone/>
            </a:pPr>
            <a:r>
              <a:rPr sz="1425" b="0">
                <a:solidFill>
                  <a:srgbClr val="000000"/>
                </a:solidFill>
                <a:effectLst/>
                <a:latin typeface="Avenir"/>
              </a:rPr>
              <a:t>Patterns define valid lexemes; lexemes are classified into tokens. Together, they enable lexical analysis in compilers.</a:t>
            </a:r>
            <a:r>
              <a:rPr>
                <a:effectLst/>
              </a:rPr>
              <a:t> </a:t>
            </a:r>
            <a:endParaRPr lang="en-US"/>
          </a:p>
        </p:txBody>
      </p:sp>
    </p:spTree>
    <p:extLst>
      <p:ext uri="{BB962C8B-B14F-4D97-AF65-F5344CB8AC3E}">
        <p14:creationId xmlns:p14="http://schemas.microsoft.com/office/powerpoint/2010/main" val="42790026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AC9B1B64-889E-4806-A809-3F7E9A4384FF}"/>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BC5C5B53-BC0B-E2A5-B32C-7938F89D7A1A}"/>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The Importance of Tokenization</a:t>
            </a:r>
            <a:r>
              <a:rPr>
                <a:effectLst/>
              </a:rPr>
              <a:t> </a:t>
            </a:r>
            <a:endParaRPr lang="en-US"/>
          </a:p>
        </p:txBody>
      </p:sp>
      <p:sp>
        <p:nvSpPr>
          <p:cNvPr id="6" name="Slide Number Placeholder 5">
            <a:extLst>
              <a:ext uri="{FF2B5EF4-FFF2-40B4-BE49-F238E27FC236}">
                <a16:creationId xmlns:a16="http://schemas.microsoft.com/office/drawing/2014/main" id="{E797E6D0-FB7C-E8D2-BFBB-B9BD20B63A11}"/>
              </a:ext>
            </a:extLst>
          </p:cNvPr>
          <p:cNvSpPr>
            <a:spLocks noGrp="1"/>
          </p:cNvSpPr>
          <p:nvPr>
            <p:ph type="sldNum" sz="quarter" idx="12"/>
          </p:nvPr>
        </p:nvSpPr>
        <p:spPr/>
        <p:txBody>
          <a:bodyPr/>
          <a:lstStyle/>
          <a:p>
            <a:fld id="{AEAA3239-9EA4-4A65-A281-97F994456D9F}" type="slidenum">
              <a:rPr lang="en-US" smtClean="0"/>
              <a:t>6</a:t>
            </a:fld>
            <a:endParaRPr lang="en-US" dirty="0"/>
          </a:p>
        </p:txBody>
      </p:sp>
    </p:spTree>
    <p:extLst>
      <p:ext uri="{BB962C8B-B14F-4D97-AF65-F5344CB8AC3E}">
        <p14:creationId xmlns:p14="http://schemas.microsoft.com/office/powerpoint/2010/main" val="407069664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4B8201C-C577-4735-ADBD-CEB33A151D57}"/>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side-by-side visual showing on the left a snippet of raw source code (e.g., a simple arithmetic expression with whitespace and comments), and on the right the corresponding token stream as colored, labeled blocks (e.g., IDENTIFIER, OPERATOR, NUMBER), with clear separation and abstraction. The image should focus on the transformation process, using a clean, modern style, and should not include any visible or implied text, letters, or words within the image itself">
            <a:extLst>
              <a:ext uri="{FF2B5EF4-FFF2-40B4-BE49-F238E27FC236}">
                <a16:creationId xmlns:a16="http://schemas.microsoft.com/office/drawing/2014/main" id="{41A8AA69-F2B7-4104-A797-EC3D23CCADE8}"/>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0" y="0"/>
            <a:ext cx="6858000" cy="6858000"/>
          </a:xfrm>
          <a:prstGeom prst="rect">
            <a:avLst/>
          </a:prstGeom>
        </p:spPr>
      </p:pic>
      <p:sp>
        <p:nvSpPr>
          <p:cNvPr id="6" name="Slide Number Placeholder 5">
            <a:extLst>
              <a:ext uri="{FF2B5EF4-FFF2-40B4-BE49-F238E27FC236}">
                <a16:creationId xmlns:a16="http://schemas.microsoft.com/office/drawing/2014/main" id="{157422FD-89FF-12BA-DFCF-44DFF74E2FA1}"/>
              </a:ext>
            </a:extLst>
          </p:cNvPr>
          <p:cNvSpPr>
            <a:spLocks noGrp="1"/>
          </p:cNvSpPr>
          <p:nvPr>
            <p:ph type="sldNum" sz="quarter" idx="12"/>
          </p:nvPr>
        </p:nvSpPr>
        <p:spPr/>
        <p:txBody>
          <a:bodyPr/>
          <a:lstStyle/>
          <a:p>
            <a:fld id="{AEAA3239-9EA4-4A65-A281-97F994456D9F}" type="slidenum">
              <a:rPr lang="en-US" smtClean="0"/>
              <a:t>7</a:t>
            </a:fld>
            <a:endParaRPr lang="en-US" dirty="0"/>
          </a:p>
        </p:txBody>
      </p:sp>
      <p:sp>
        <p:nvSpPr>
          <p:cNvPr id="9" name="TextBox 8">
            <a:extLst>
              <a:ext uri="{FF2B5EF4-FFF2-40B4-BE49-F238E27FC236}">
                <a16:creationId xmlns:a16="http://schemas.microsoft.com/office/drawing/2014/main" id="{E7740B4C-AF45-4A42-97E8-2C9938D194AA}"/>
              </a:ext>
            </a:extLst>
          </p:cNvPr>
          <p:cNvSpPr txBox="1"/>
          <p:nvPr/>
        </p:nvSpPr>
        <p:spPr>
          <a:xfrm>
            <a:off x="7200900" y="581025"/>
            <a:ext cx="4391025" cy="1005780"/>
          </a:xfrm>
          <a:prstGeom prst="rect">
            <a:avLst/>
          </a:prstGeom>
          <a:noFill/>
        </p:spPr>
        <p:txBody>
          <a:bodyPr wrap="square" rtlCol="0">
            <a:normAutofit fontScale="92500" lnSpcReduction="10000"/>
          </a:bodyPr>
          <a:lstStyle/>
          <a:p>
            <a:pPr marL="0" algn="l">
              <a:buNone/>
            </a:pPr>
            <a:r>
              <a:rPr sz="3600">
                <a:solidFill>
                  <a:srgbClr val="000000"/>
                </a:solidFill>
                <a:effectLst/>
                <a:latin typeface="Mongolian Baiti" panose="03000500000000000000" pitchFamily="66" charset="0"/>
              </a:rPr>
              <a:t>Simplifying Syntax Analysis and Parsing</a:t>
            </a:r>
            <a:r>
              <a:rPr>
                <a:effectLst/>
              </a:rPr>
              <a:t> </a:t>
            </a:r>
            <a:endParaRPr lang="en-US"/>
          </a:p>
        </p:txBody>
      </p:sp>
      <p:sp>
        <p:nvSpPr>
          <p:cNvPr id="10" name="TextBox 9">
            <a:extLst>
              <a:ext uri="{FF2B5EF4-FFF2-40B4-BE49-F238E27FC236}">
                <a16:creationId xmlns:a16="http://schemas.microsoft.com/office/drawing/2014/main" id="{BCDDC190-9E9D-4532-A34B-C1EEC13C28C2}"/>
              </a:ext>
            </a:extLst>
          </p:cNvPr>
          <p:cNvSpPr txBox="1"/>
          <p:nvPr/>
        </p:nvSpPr>
        <p:spPr>
          <a:xfrm>
            <a:off x="7200900" y="1929705"/>
            <a:ext cx="4391025" cy="3272432"/>
          </a:xfrm>
          <a:prstGeom prst="rect">
            <a:avLst/>
          </a:prstGeom>
          <a:noFill/>
        </p:spPr>
        <p:txBody>
          <a:bodyPr wrap="square" rtlCol="0">
            <a:normAutofit fontScale="92500" lnSpcReduction="10000"/>
          </a:bodyPr>
          <a:lstStyle/>
          <a:p>
            <a:pPr marL="0" algn="l">
              <a:buNone/>
            </a:pPr>
            <a:r>
              <a:rPr sz="1425" b="1">
                <a:solidFill>
                  <a:srgbClr val="000000"/>
                </a:solidFill>
                <a:effectLst/>
                <a:latin typeface="Avenir"/>
              </a:rPr>
              <a:t>Tokenization streamlines parsing</a:t>
            </a:r>
            <a:r>
              <a:rPr>
                <a:effectLst/>
              </a:rPr>
              <a:t> </a:t>
            </a:r>
          </a:p>
          <a:p>
            <a:pPr marL="0" algn="l">
              <a:spcBef>
                <a:spcPts val="750"/>
              </a:spcBef>
              <a:buNone/>
            </a:pPr>
            <a:r>
              <a:rPr sz="1425" b="0">
                <a:solidFill>
                  <a:srgbClr val="000000"/>
                </a:solidFill>
                <a:effectLst/>
                <a:latin typeface="Avenir"/>
              </a:rPr>
              <a:t>Converts raw code into tokens so parsers handle symbols, not characters.</a:t>
            </a:r>
            <a:r>
              <a:rPr>
                <a:effectLst/>
              </a:rPr>
              <a:t> </a:t>
            </a:r>
          </a:p>
          <a:p>
            <a:pPr marL="0" algn="l">
              <a:spcBef>
                <a:spcPts val="750"/>
              </a:spcBef>
              <a:buNone/>
            </a:pPr>
            <a:r>
              <a:rPr sz="1425" b="1">
                <a:solidFill>
                  <a:srgbClr val="000000"/>
                </a:solidFill>
                <a:effectLst/>
                <a:latin typeface="Avenir"/>
              </a:rPr>
              <a:t>Enables formal grammars</a:t>
            </a:r>
            <a:r>
              <a:rPr>
                <a:effectLst/>
              </a:rPr>
              <a:t> </a:t>
            </a:r>
          </a:p>
          <a:p>
            <a:pPr marL="0" algn="l">
              <a:spcBef>
                <a:spcPts val="750"/>
              </a:spcBef>
              <a:buNone/>
            </a:pPr>
            <a:r>
              <a:rPr sz="1425" b="0">
                <a:solidFill>
                  <a:srgbClr val="000000"/>
                </a:solidFill>
                <a:effectLst/>
                <a:latin typeface="Avenir"/>
              </a:rPr>
              <a:t>Distinct tokens align with grammar rules and parser generators.</a:t>
            </a:r>
            <a:r>
              <a:rPr>
                <a:effectLst/>
              </a:rPr>
              <a:t> </a:t>
            </a:r>
          </a:p>
          <a:p>
            <a:pPr marL="0" algn="l">
              <a:spcBef>
                <a:spcPts val="750"/>
              </a:spcBef>
              <a:buNone/>
            </a:pPr>
            <a:r>
              <a:rPr sz="1425" b="1">
                <a:solidFill>
                  <a:srgbClr val="000000"/>
                </a:solidFill>
                <a:effectLst/>
                <a:latin typeface="Avenir"/>
              </a:rPr>
              <a:t>Improves efficiency and accuracy</a:t>
            </a:r>
            <a:r>
              <a:rPr>
                <a:effectLst/>
              </a:rPr>
              <a:t> </a:t>
            </a:r>
          </a:p>
          <a:p>
            <a:pPr marL="0" algn="l">
              <a:spcBef>
                <a:spcPts val="750"/>
              </a:spcBef>
              <a:buNone/>
            </a:pPr>
            <a:r>
              <a:rPr sz="1425" b="0">
                <a:solidFill>
                  <a:srgbClr val="000000"/>
                </a:solidFill>
                <a:effectLst/>
                <a:latin typeface="Avenir"/>
              </a:rPr>
              <a:t>Tokens abstract whitespace and comments, reducing ambiguity and cost.</a:t>
            </a:r>
            <a:r>
              <a:rPr>
                <a:effectLst/>
              </a:rPr>
              <a:t> </a:t>
            </a:r>
          </a:p>
          <a:p>
            <a:pPr marL="0" algn="l">
              <a:spcBef>
                <a:spcPts val="750"/>
              </a:spcBef>
              <a:buNone/>
            </a:pPr>
            <a:r>
              <a:rPr sz="1425" b="1">
                <a:solidFill>
                  <a:srgbClr val="000000"/>
                </a:solidFill>
                <a:effectLst/>
                <a:latin typeface="Avenir"/>
              </a:rPr>
              <a:t>Visual model: code → tokens</a:t>
            </a:r>
            <a:r>
              <a:rPr>
                <a:effectLst/>
              </a:rPr>
              <a:t> </a:t>
            </a:r>
          </a:p>
          <a:p>
            <a:pPr marL="0" algn="l">
              <a:spcBef>
                <a:spcPts val="750"/>
              </a:spcBef>
              <a:buNone/>
            </a:pPr>
            <a:r>
              <a:rPr sz="1425" b="0">
                <a:solidFill>
                  <a:srgbClr val="000000"/>
                </a:solidFill>
                <a:effectLst/>
                <a:latin typeface="Avenir"/>
              </a:rPr>
              <a:t>Side-by-side image illustrates simplified input for parsers.</a:t>
            </a:r>
            <a:r>
              <a:rPr>
                <a:effectLst/>
              </a:rPr>
              <a:t> </a:t>
            </a:r>
            <a:endParaRPr lang="en-US"/>
          </a:p>
        </p:txBody>
      </p:sp>
    </p:spTree>
    <p:extLst>
      <p:ext uri="{BB962C8B-B14F-4D97-AF65-F5344CB8AC3E}">
        <p14:creationId xmlns:p14="http://schemas.microsoft.com/office/powerpoint/2010/main" val="796230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39A5A580-9CF0-471C-BBEB-FAE3588EDCD3}"/>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pic>
        <p:nvPicPr>
          <p:cNvPr id="8" name="Content Placeholder 7" descr="A stylized illustration of diverse source code snippets (Python, Java, C++) as abstract colorful blocks flowing into a single abstract lexical analyzer box and emerging as uniform token shapes; emphasize transformation from varied inputs to identical tokens; use only abstract shapes with no visible or implied text, letters, or words">
            <a:extLst>
              <a:ext uri="{FF2B5EF4-FFF2-40B4-BE49-F238E27FC236}">
                <a16:creationId xmlns:a16="http://schemas.microsoft.com/office/drawing/2014/main" id="{E27BCD77-114F-469A-B862-187086F9BD0C}"/>
              </a:ext>
            </a:extLst>
          </p:cNvPr>
          <p:cNvPicPr>
            <a:picLocks noGrp="1" noChangeAspect="1"/>
          </p:cNvPicPr>
          <p:nvPr>
            <p:ph sz="quarter" idx="16"/>
          </p:nvPr>
        </p:nvPicPr>
        <p:blipFill>
          <a:blip r:embed="rId5">
            <a:extLst>
              <a:ext uri="{96DAC541-7B7A-43D3-8B79-37D633B846F1}">
                <asvg:svgBlip xmlns:asvg="http://schemas.microsoft.com/office/drawing/2016/SVG/main" r:embed="rId6"/>
              </a:ext>
            </a:extLst>
          </a:blip>
          <a:stretch>
            <a:fillRect/>
          </a:stretch>
        </p:blipFill>
        <p:spPr>
          <a:xfrm>
            <a:off x="619125" y="1731615"/>
            <a:ext cx="4476750" cy="2981325"/>
          </a:xfrm>
          <a:prstGeom prst="rect">
            <a:avLst/>
          </a:prstGeom>
        </p:spPr>
      </p:pic>
      <p:sp>
        <p:nvSpPr>
          <p:cNvPr id="6" name="Slide Number Placeholder 5">
            <a:extLst>
              <a:ext uri="{FF2B5EF4-FFF2-40B4-BE49-F238E27FC236}">
                <a16:creationId xmlns:a16="http://schemas.microsoft.com/office/drawing/2014/main" id="{90B6ACF3-5A41-2B75-AFE5-B844BBA7E088}"/>
              </a:ext>
            </a:extLst>
          </p:cNvPr>
          <p:cNvSpPr>
            <a:spLocks noGrp="1"/>
          </p:cNvSpPr>
          <p:nvPr>
            <p:ph type="sldNum" sz="quarter" idx="12"/>
          </p:nvPr>
        </p:nvSpPr>
        <p:spPr/>
        <p:txBody>
          <a:bodyPr/>
          <a:lstStyle/>
          <a:p>
            <a:fld id="{AEAA3239-9EA4-4A65-A281-97F994456D9F}" type="slidenum">
              <a:rPr lang="en-US" smtClean="0"/>
              <a:t>8</a:t>
            </a:fld>
            <a:endParaRPr lang="en-US" dirty="0"/>
          </a:p>
        </p:txBody>
      </p:sp>
      <p:pic>
        <p:nvPicPr>
          <p:cNvPr id="9" name="Graphic 8" descr="An abstract modular diagram showing standardized token shapes flowing into generic parser and semantic analyzer modules represented by simple connected blocks with arrows indicating reuse across multiple language inputs; emphasize modularity and separation using abstract shapes and connections only, no visible or implied text, letters, or words">
            <a:extLst>
              <a:ext uri="{FF2B5EF4-FFF2-40B4-BE49-F238E27FC236}">
                <a16:creationId xmlns:a16="http://schemas.microsoft.com/office/drawing/2014/main" id="{FB85CF57-6F03-425B-B979-3B5769F6B61C}"/>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5553075" y="1731615"/>
            <a:ext cx="4476750" cy="2981325"/>
          </a:xfrm>
          <a:prstGeom prst="rect">
            <a:avLst/>
          </a:prstGeom>
        </p:spPr>
      </p:pic>
      <p:sp>
        <p:nvSpPr>
          <p:cNvPr id="10" name="TextBox 9">
            <a:extLst>
              <a:ext uri="{FF2B5EF4-FFF2-40B4-BE49-F238E27FC236}">
                <a16:creationId xmlns:a16="http://schemas.microsoft.com/office/drawing/2014/main" id="{4B8F9C00-F231-4215-8C50-07E14118B9D5}"/>
              </a:ext>
            </a:extLst>
          </p:cNvPr>
          <p:cNvSpPr txBox="1"/>
          <p:nvPr/>
        </p:nvSpPr>
        <p:spPr>
          <a:xfrm>
            <a:off x="619125" y="771525"/>
            <a:ext cx="10972800" cy="502890"/>
          </a:xfrm>
          <a:prstGeom prst="rect">
            <a:avLst/>
          </a:prstGeom>
          <a:noFill/>
        </p:spPr>
        <p:txBody>
          <a:bodyPr wrap="square" rtlCol="0">
            <a:normAutofit fontScale="92500" lnSpcReduction="20000"/>
          </a:bodyPr>
          <a:lstStyle/>
          <a:p>
            <a:pPr marL="0" algn="l">
              <a:buNone/>
            </a:pPr>
            <a:r>
              <a:rPr sz="3600" b="0">
                <a:solidFill>
                  <a:srgbClr val="000000"/>
                </a:solidFill>
                <a:effectLst/>
                <a:latin typeface="Mongolian Baiti" panose="03000500000000000000" pitchFamily="66" charset="0"/>
              </a:rPr>
              <a:t>Enabling Language-Independent Processing</a:t>
            </a:r>
            <a:r>
              <a:rPr>
                <a:effectLst/>
              </a:rPr>
              <a:t> </a:t>
            </a:r>
            <a:endParaRPr lang="en-US"/>
          </a:p>
        </p:txBody>
      </p:sp>
      <p:sp>
        <p:nvSpPr>
          <p:cNvPr id="11" name="TextBox 10">
            <a:extLst>
              <a:ext uri="{FF2B5EF4-FFF2-40B4-BE49-F238E27FC236}">
                <a16:creationId xmlns:a16="http://schemas.microsoft.com/office/drawing/2014/main" id="{02D19C18-2466-4A05-82CB-27405F81C825}"/>
              </a:ext>
            </a:extLst>
          </p:cNvPr>
          <p:cNvSpPr txBox="1"/>
          <p:nvPr/>
        </p:nvSpPr>
        <p:spPr>
          <a:xfrm>
            <a:off x="619125" y="4808190"/>
            <a:ext cx="4476750" cy="1091356"/>
          </a:xfrm>
          <a:prstGeom prst="rect">
            <a:avLst/>
          </a:prstGeom>
          <a:noFill/>
        </p:spPr>
        <p:txBody>
          <a:bodyPr wrap="square" rtlCol="0">
            <a:normAutofit/>
          </a:bodyPr>
          <a:lstStyle/>
          <a:p>
            <a:pPr marL="0" algn="l">
              <a:buNone/>
            </a:pPr>
            <a:r>
              <a:rPr sz="1425" b="1">
                <a:solidFill>
                  <a:srgbClr val="000000"/>
                </a:solidFill>
                <a:effectLst/>
                <a:latin typeface="Avenir"/>
              </a:rPr>
              <a:t>Language-Specific Lexical Analysis</a:t>
            </a:r>
            <a:r>
              <a:rPr>
                <a:effectLst/>
              </a:rPr>
              <a:t> </a:t>
            </a:r>
          </a:p>
          <a:p>
            <a:pPr marL="0" algn="l">
              <a:spcBef>
                <a:spcPts val="900"/>
              </a:spcBef>
              <a:buNone/>
            </a:pPr>
            <a:r>
              <a:rPr sz="1425" b="0">
                <a:solidFill>
                  <a:srgbClr val="000000"/>
                </a:solidFill>
                <a:effectLst/>
                <a:latin typeface="Avenir"/>
              </a:rPr>
              <a:t>The lexer adapts to language syntax and emits standardized tokens that abstract raw source text.</a:t>
            </a:r>
            <a:r>
              <a:rPr>
                <a:effectLst/>
              </a:rPr>
              <a:t> </a:t>
            </a:r>
            <a:endParaRPr lang="en-US"/>
          </a:p>
        </p:txBody>
      </p:sp>
      <p:sp>
        <p:nvSpPr>
          <p:cNvPr id="12" name="TextBox 11">
            <a:extLst>
              <a:ext uri="{FF2B5EF4-FFF2-40B4-BE49-F238E27FC236}">
                <a16:creationId xmlns:a16="http://schemas.microsoft.com/office/drawing/2014/main" id="{1F0157B8-9D5C-4169-B1A5-68F89482597B}"/>
              </a:ext>
            </a:extLst>
          </p:cNvPr>
          <p:cNvSpPr txBox="1"/>
          <p:nvPr/>
        </p:nvSpPr>
        <p:spPr>
          <a:xfrm>
            <a:off x="5553075" y="4808190"/>
            <a:ext cx="4476750" cy="1091356"/>
          </a:xfrm>
          <a:prstGeom prst="rect">
            <a:avLst/>
          </a:prstGeom>
          <a:noFill/>
        </p:spPr>
        <p:txBody>
          <a:bodyPr wrap="square" rtlCol="0">
            <a:normAutofit/>
          </a:bodyPr>
          <a:lstStyle/>
          <a:p>
            <a:pPr marL="0" algn="l">
              <a:buNone/>
            </a:pPr>
            <a:r>
              <a:rPr sz="1425" b="1">
                <a:solidFill>
                  <a:srgbClr val="000000"/>
                </a:solidFill>
                <a:effectLst/>
                <a:latin typeface="Avenir"/>
              </a:rPr>
              <a:t>Language-Independent Parsing Modules</a:t>
            </a:r>
            <a:r>
              <a:rPr>
                <a:effectLst/>
              </a:rPr>
              <a:t> </a:t>
            </a:r>
          </a:p>
          <a:p>
            <a:pPr marL="0" algn="l">
              <a:spcBef>
                <a:spcPts val="900"/>
              </a:spcBef>
              <a:buNone/>
            </a:pPr>
            <a:r>
              <a:rPr sz="1425" b="0">
                <a:solidFill>
                  <a:srgbClr val="000000"/>
                </a:solidFill>
                <a:effectLst/>
                <a:latin typeface="Avenir"/>
              </a:rPr>
              <a:t>Parsers and semantic analyzers reuse the token interface, enabling modularity, flexibility, and scalability.</a:t>
            </a:r>
            <a:r>
              <a:rPr>
                <a:effectLst/>
              </a:rPr>
              <a:t> </a:t>
            </a:r>
            <a:endParaRPr lang="en-US"/>
          </a:p>
        </p:txBody>
      </p:sp>
    </p:spTree>
    <p:extLst>
      <p:ext uri="{BB962C8B-B14F-4D97-AF65-F5344CB8AC3E}">
        <p14:creationId xmlns:p14="http://schemas.microsoft.com/office/powerpoint/2010/main" val="36652130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a:extLst>
              <a:ext uri="{FF2B5EF4-FFF2-40B4-BE49-F238E27FC236}">
                <a16:creationId xmlns:a16="http://schemas.microsoft.com/office/drawing/2014/main" id="{81E47EFD-5497-4A03-A3D5-E9FD0DAE080C}"/>
              </a:ext>
            </a:extLst>
          </p:cNvPr>
          <p:cNvPicPr>
            <a:picLocks noGrp="1" noChangeAspect="1"/>
          </p:cNvPicPr>
          <p:nvPr>
            <p:ph sz="quarter" idx="15"/>
          </p:nvPr>
        </p:nvPicPr>
        <p:blipFill>
          <a:blip r:embed="rId3">
            <a:extLst>
              <a:ext uri="{96DAC541-7B7A-43D3-8B79-37D633B846F1}">
                <asvg:svgBlip xmlns:asvg="http://schemas.microsoft.com/office/drawing/2016/SVG/main" r:embed="rId4"/>
              </a:ext>
            </a:extLst>
          </a:blip>
          <a:stretch>
            <a:fillRect/>
          </a:stretch>
        </p:blipFill>
        <p:spPr>
          <a:xfrm>
            <a:off x="0" y="0"/>
            <a:ext cx="12192000" cy="6858000"/>
          </a:xfrm>
          <a:prstGeom prst="rect">
            <a:avLst/>
          </a:prstGeom>
        </p:spPr>
      </p:pic>
      <p:sp>
        <p:nvSpPr>
          <p:cNvPr id="4" name="Content Placeholder 3">
            <a:extLst>
              <a:ext uri="{FF2B5EF4-FFF2-40B4-BE49-F238E27FC236}">
                <a16:creationId xmlns:a16="http://schemas.microsoft.com/office/drawing/2014/main" id="{5865BCAC-B774-23AF-48F1-796974E81641}"/>
              </a:ext>
            </a:extLst>
          </p:cNvPr>
          <p:cNvSpPr>
            <a:spLocks noGrp="1"/>
          </p:cNvSpPr>
          <p:nvPr>
            <p:ph sz="quarter" idx="16"/>
          </p:nvPr>
        </p:nvSpPr>
        <p:spPr>
          <a:xfrm>
            <a:off x="828675" y="3609975"/>
            <a:ext cx="10534650" cy="2419350"/>
          </a:xfrm>
        </p:spPr>
        <p:txBody>
          <a:bodyPr>
            <a:normAutofit fontScale="92500" lnSpcReduction="20000"/>
          </a:bodyPr>
          <a:lstStyle/>
          <a:p>
            <a:pPr marL="0" marR="0" indent="0" algn="l" fontAlgn="b">
              <a:buNone/>
            </a:pPr>
            <a:r>
              <a:rPr sz="8250">
                <a:solidFill>
                  <a:srgbClr val="000000"/>
                </a:solidFill>
                <a:effectLst/>
                <a:latin typeface="Mongolian Baiti" panose="03000500000000000000" pitchFamily="66" charset="0"/>
              </a:rPr>
              <a:t>Conceptual Steps in Lexical Analysis</a:t>
            </a:r>
            <a:r>
              <a:rPr>
                <a:effectLst/>
              </a:rPr>
              <a:t> </a:t>
            </a:r>
            <a:endParaRPr lang="en-US"/>
          </a:p>
        </p:txBody>
      </p:sp>
      <p:sp>
        <p:nvSpPr>
          <p:cNvPr id="6" name="Slide Number Placeholder 5">
            <a:extLst>
              <a:ext uri="{FF2B5EF4-FFF2-40B4-BE49-F238E27FC236}">
                <a16:creationId xmlns:a16="http://schemas.microsoft.com/office/drawing/2014/main" id="{43FD29A7-98BE-AC22-8918-DDB20C60355E}"/>
              </a:ext>
            </a:extLst>
          </p:cNvPr>
          <p:cNvSpPr>
            <a:spLocks noGrp="1"/>
          </p:cNvSpPr>
          <p:nvPr>
            <p:ph type="sldNum" sz="quarter" idx="12"/>
          </p:nvPr>
        </p:nvSpPr>
        <p:spPr/>
        <p:txBody>
          <a:bodyPr/>
          <a:lstStyle/>
          <a:p>
            <a:fld id="{AEAA3239-9EA4-4A65-A281-97F994456D9F}" type="slidenum">
              <a:rPr lang="en-US" smtClean="0"/>
              <a:t>9</a:t>
            </a:fld>
            <a:endParaRPr lang="en-US" dirty="0"/>
          </a:p>
        </p:txBody>
      </p:sp>
    </p:spTree>
    <p:extLst>
      <p:ext uri="{BB962C8B-B14F-4D97-AF65-F5344CB8AC3E}">
        <p14:creationId xmlns:p14="http://schemas.microsoft.com/office/powerpoint/2010/main" val="3866657275"/>
      </p:ext>
    </p:extLst>
  </p:cSld>
  <p:clrMapOvr>
    <a:masterClrMapping/>
  </p:clrMapOvr>
</p:sld>
</file>

<file path=ppt/theme/theme1.xml><?xml version="1.0" encoding="utf-8"?>
<a:theme xmlns:a="http://schemas.openxmlformats.org/drawingml/2006/main" name="Quick study">
  <a:themeElements>
    <a:clrScheme name="Custom 2">
      <a:dk1>
        <a:srgbClr val="000000"/>
      </a:dk1>
      <a:lt1>
        <a:srgbClr val="FFFFFF"/>
      </a:lt1>
      <a:dk2>
        <a:srgbClr val="6B6969"/>
      </a:dk2>
      <a:lt2>
        <a:srgbClr val="FFFEFA"/>
      </a:lt2>
      <a:accent1>
        <a:srgbClr val="DDA151"/>
      </a:accent1>
      <a:accent2>
        <a:srgbClr val="FFD33F"/>
      </a:accent2>
      <a:accent3>
        <a:srgbClr val="E0D9BE"/>
      </a:accent3>
      <a:accent4>
        <a:srgbClr val="0FAE60"/>
      </a:accent4>
      <a:accent5>
        <a:srgbClr val="2B8AD4"/>
      </a:accent5>
      <a:accent6>
        <a:srgbClr val="E1612E"/>
      </a:accent6>
      <a:hlink>
        <a:srgbClr val="467886"/>
      </a:hlink>
      <a:folHlink>
        <a:srgbClr val="96607D"/>
      </a:folHlink>
    </a:clrScheme>
    <a:fontScheme name="Quick study">
      <a:majorFont>
        <a:latin typeface="Mongolian Baiti"/>
        <a:ea typeface=""/>
        <a:cs typeface=""/>
      </a:majorFont>
      <a:minorFont>
        <a:latin typeface="Avenir Next LT Pro"/>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Quick Study_win32_SD_V4" id="{62319037-9F07-4567-B4F2-AF117ABC5CCB}" vid="{0BC39864-9F70-40C9-9CA9-1A6913D50BB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2209</TotalTime>
  <Words>1466</Words>
  <Application>Microsoft Office PowerPoint</Application>
  <PresentationFormat>Widescreen</PresentationFormat>
  <Paragraphs>173</Paragraphs>
  <Slides>15</Slides>
  <Notes>14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Aptos</vt:lpstr>
      <vt:lpstr>Arial</vt:lpstr>
      <vt:lpstr>Avenir</vt:lpstr>
      <vt:lpstr>Avenir Next LT Pro</vt:lpstr>
      <vt:lpstr>Mongolian Baiti</vt:lpstr>
      <vt:lpstr>Quick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Lexing Algorithm</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Larry Schoeneman</dc:creator>
  <cp:lastModifiedBy>Larry Schoeneman</cp:lastModifiedBy>
  <cp:revision>6</cp:revision>
  <dcterms:created xsi:type="dcterms:W3CDTF">2026-01-26T16:31:57Z</dcterms:created>
  <dcterms:modified xsi:type="dcterms:W3CDTF">2026-01-29T18:45:37Z</dcterms:modified>
</cp:coreProperties>
</file>